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42"/>
  </p:notesMasterIdLst>
  <p:sldIdLst>
    <p:sldId id="277" r:id="rId4"/>
    <p:sldId id="257" r:id="rId5"/>
    <p:sldId id="278" r:id="rId6"/>
    <p:sldId id="279" r:id="rId7"/>
    <p:sldId id="280" r:id="rId8"/>
    <p:sldId id="293" r:id="rId9"/>
    <p:sldId id="294" r:id="rId10"/>
    <p:sldId id="258" r:id="rId11"/>
    <p:sldId id="292"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262" r:id="rId29"/>
    <p:sldId id="264" r:id="rId30"/>
    <p:sldId id="265" r:id="rId31"/>
    <p:sldId id="266" r:id="rId32"/>
    <p:sldId id="267" r:id="rId33"/>
    <p:sldId id="268" r:id="rId34"/>
    <p:sldId id="275" r:id="rId35"/>
    <p:sldId id="276" r:id="rId36"/>
    <p:sldId id="269" r:id="rId37"/>
    <p:sldId id="270" r:id="rId38"/>
    <p:sldId id="271" r:id="rId39"/>
    <p:sldId id="272" r:id="rId40"/>
    <p:sldId id="273"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90D39-3260-492E-AA82-F884195C08F9}" v="38" dt="2021-11-10T21:53:07.0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539" autoAdjust="0"/>
  </p:normalViewPr>
  <p:slideViewPr>
    <p:cSldViewPr snapToGrid="0">
      <p:cViewPr varScale="1">
        <p:scale>
          <a:sx n="70" d="100"/>
          <a:sy n="70" d="100"/>
        </p:scale>
        <p:origin x="192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gil Hansen" userId="649f010e5c151da8" providerId="LiveId" clId="{827BB4E3-EF1F-40ED-A0F6-12C702DA416A}"/>
    <pc:docChg chg="undo redo custSel modSld sldOrd">
      <pc:chgData name="Egil Hansen" userId="649f010e5c151da8" providerId="LiveId" clId="{827BB4E3-EF1F-40ED-A0F6-12C702DA416A}" dt="2021-11-01T15:55:40.373" v="58"/>
      <pc:docMkLst>
        <pc:docMk/>
      </pc:docMkLst>
      <pc:sldChg chg="modSp mod">
        <pc:chgData name="Egil Hansen" userId="649f010e5c151da8" providerId="LiveId" clId="{827BB4E3-EF1F-40ED-A0F6-12C702DA416A}" dt="2021-11-01T15:54:53.969" v="43" actId="20577"/>
        <pc:sldMkLst>
          <pc:docMk/>
          <pc:sldMk cId="3852120625" sldId="257"/>
        </pc:sldMkLst>
        <pc:spChg chg="mod">
          <ac:chgData name="Egil Hansen" userId="649f010e5c151da8" providerId="LiveId" clId="{827BB4E3-EF1F-40ED-A0F6-12C702DA416A}" dt="2021-11-01T15:54:44.465" v="10" actId="255"/>
          <ac:spMkLst>
            <pc:docMk/>
            <pc:sldMk cId="3852120625" sldId="257"/>
            <ac:spMk id="2" creationId="{096FE8AF-C54E-8B47-969A-459B511062AA}"/>
          </ac:spMkLst>
        </pc:spChg>
        <pc:spChg chg="mod">
          <ac:chgData name="Egil Hansen" userId="649f010e5c151da8" providerId="LiveId" clId="{827BB4E3-EF1F-40ED-A0F6-12C702DA416A}" dt="2021-11-01T15:54:53.969" v="43" actId="20577"/>
          <ac:spMkLst>
            <pc:docMk/>
            <pc:sldMk cId="3852120625" sldId="257"/>
            <ac:spMk id="3" creationId="{0783A175-10B8-0B47-A3ED-FDEB68569CA0}"/>
          </ac:spMkLst>
        </pc:spChg>
      </pc:sldChg>
      <pc:sldChg chg="modSp mod">
        <pc:chgData name="Egil Hansen" userId="649f010e5c151da8" providerId="LiveId" clId="{827BB4E3-EF1F-40ED-A0F6-12C702DA416A}" dt="2021-11-01T15:55:06.985" v="54" actId="20577"/>
        <pc:sldMkLst>
          <pc:docMk/>
          <pc:sldMk cId="3351983227" sldId="258"/>
        </pc:sldMkLst>
        <pc:spChg chg="mod">
          <ac:chgData name="Egil Hansen" userId="649f010e5c151da8" providerId="LiveId" clId="{827BB4E3-EF1F-40ED-A0F6-12C702DA416A}" dt="2021-11-01T15:55:06.985" v="54" actId="20577"/>
          <ac:spMkLst>
            <pc:docMk/>
            <pc:sldMk cId="3351983227" sldId="258"/>
            <ac:spMk id="5" creationId="{187A8007-73D4-B541-917C-A5A47C426617}"/>
          </ac:spMkLst>
        </pc:spChg>
      </pc:sldChg>
      <pc:sldChg chg="mod ord modShow">
        <pc:chgData name="Egil Hansen" userId="649f010e5c151da8" providerId="LiveId" clId="{827BB4E3-EF1F-40ED-A0F6-12C702DA416A}" dt="2021-11-01T15:55:40.373" v="58"/>
        <pc:sldMkLst>
          <pc:docMk/>
          <pc:sldMk cId="4113657981" sldId="262"/>
        </pc:sldMkLst>
      </pc:sldChg>
      <pc:sldChg chg="mod modShow">
        <pc:chgData name="Egil Hansen" userId="649f010e5c151da8" providerId="LiveId" clId="{827BB4E3-EF1F-40ED-A0F6-12C702DA416A}" dt="2021-11-01T15:55:28.580" v="55" actId="729"/>
        <pc:sldMkLst>
          <pc:docMk/>
          <pc:sldMk cId="1281430713" sldId="264"/>
        </pc:sldMkLst>
      </pc:sldChg>
      <pc:sldChg chg="mod modShow">
        <pc:chgData name="Egil Hansen" userId="649f010e5c151da8" providerId="LiveId" clId="{827BB4E3-EF1F-40ED-A0F6-12C702DA416A}" dt="2021-11-01T15:55:28.580" v="55" actId="729"/>
        <pc:sldMkLst>
          <pc:docMk/>
          <pc:sldMk cId="2700942184" sldId="265"/>
        </pc:sldMkLst>
      </pc:sldChg>
      <pc:sldChg chg="mod modShow">
        <pc:chgData name="Egil Hansen" userId="649f010e5c151da8" providerId="LiveId" clId="{827BB4E3-EF1F-40ED-A0F6-12C702DA416A}" dt="2021-11-01T15:55:28.580" v="55" actId="729"/>
        <pc:sldMkLst>
          <pc:docMk/>
          <pc:sldMk cId="714984656" sldId="266"/>
        </pc:sldMkLst>
      </pc:sldChg>
      <pc:sldChg chg="mod modShow">
        <pc:chgData name="Egil Hansen" userId="649f010e5c151da8" providerId="LiveId" clId="{827BB4E3-EF1F-40ED-A0F6-12C702DA416A}" dt="2021-11-01T15:55:28.580" v="55" actId="729"/>
        <pc:sldMkLst>
          <pc:docMk/>
          <pc:sldMk cId="2762594509" sldId="267"/>
        </pc:sldMkLst>
      </pc:sldChg>
      <pc:sldChg chg="mod modShow">
        <pc:chgData name="Egil Hansen" userId="649f010e5c151da8" providerId="LiveId" clId="{827BB4E3-EF1F-40ED-A0F6-12C702DA416A}" dt="2021-11-01T15:55:28.580" v="55" actId="729"/>
        <pc:sldMkLst>
          <pc:docMk/>
          <pc:sldMk cId="1716267179" sldId="268"/>
        </pc:sldMkLst>
      </pc:sldChg>
      <pc:sldChg chg="mod modShow">
        <pc:chgData name="Egil Hansen" userId="649f010e5c151da8" providerId="LiveId" clId="{827BB4E3-EF1F-40ED-A0F6-12C702DA416A}" dt="2021-11-01T15:55:28.580" v="55" actId="729"/>
        <pc:sldMkLst>
          <pc:docMk/>
          <pc:sldMk cId="767973781" sldId="269"/>
        </pc:sldMkLst>
      </pc:sldChg>
      <pc:sldChg chg="mod modShow">
        <pc:chgData name="Egil Hansen" userId="649f010e5c151da8" providerId="LiveId" clId="{827BB4E3-EF1F-40ED-A0F6-12C702DA416A}" dt="2021-11-01T15:55:28.580" v="55" actId="729"/>
        <pc:sldMkLst>
          <pc:docMk/>
          <pc:sldMk cId="1795166905" sldId="270"/>
        </pc:sldMkLst>
      </pc:sldChg>
      <pc:sldChg chg="mod modShow">
        <pc:chgData name="Egil Hansen" userId="649f010e5c151da8" providerId="LiveId" clId="{827BB4E3-EF1F-40ED-A0F6-12C702DA416A}" dt="2021-11-01T15:55:28.580" v="55" actId="729"/>
        <pc:sldMkLst>
          <pc:docMk/>
          <pc:sldMk cId="1552505949" sldId="271"/>
        </pc:sldMkLst>
      </pc:sldChg>
      <pc:sldChg chg="mod modShow">
        <pc:chgData name="Egil Hansen" userId="649f010e5c151da8" providerId="LiveId" clId="{827BB4E3-EF1F-40ED-A0F6-12C702DA416A}" dt="2021-11-01T15:55:28.580" v="55" actId="729"/>
        <pc:sldMkLst>
          <pc:docMk/>
          <pc:sldMk cId="3387637562" sldId="272"/>
        </pc:sldMkLst>
      </pc:sldChg>
      <pc:sldChg chg="mod modShow">
        <pc:chgData name="Egil Hansen" userId="649f010e5c151da8" providerId="LiveId" clId="{827BB4E3-EF1F-40ED-A0F6-12C702DA416A}" dt="2021-11-01T15:55:28.580" v="55" actId="729"/>
        <pc:sldMkLst>
          <pc:docMk/>
          <pc:sldMk cId="2402201920" sldId="273"/>
        </pc:sldMkLst>
      </pc:sldChg>
      <pc:sldChg chg="mod modShow">
        <pc:chgData name="Egil Hansen" userId="649f010e5c151da8" providerId="LiveId" clId="{827BB4E3-EF1F-40ED-A0F6-12C702DA416A}" dt="2021-11-01T15:55:28.580" v="55" actId="729"/>
        <pc:sldMkLst>
          <pc:docMk/>
          <pc:sldMk cId="2191142605" sldId="275"/>
        </pc:sldMkLst>
      </pc:sldChg>
      <pc:sldChg chg="mod modShow">
        <pc:chgData name="Egil Hansen" userId="649f010e5c151da8" providerId="LiveId" clId="{827BB4E3-EF1F-40ED-A0F6-12C702DA416A}" dt="2021-11-01T15:55:28.580" v="55" actId="729"/>
        <pc:sldMkLst>
          <pc:docMk/>
          <pc:sldMk cId="650461553" sldId="276"/>
        </pc:sldMkLst>
      </pc:sldChg>
    </pc:docChg>
  </pc:docChgLst>
  <pc:docChgLst>
    <pc:chgData name="Egil Hansen" userId="649f010e5c151da8" providerId="LiveId" clId="{24C90D39-3260-492E-AA82-F884195C08F9}"/>
    <pc:docChg chg="undo custSel addSld delSld modSld">
      <pc:chgData name="Egil Hansen" userId="649f010e5c151da8" providerId="LiveId" clId="{24C90D39-3260-492E-AA82-F884195C08F9}" dt="2021-11-10T21:53:07.028" v="2535" actId="403"/>
      <pc:docMkLst>
        <pc:docMk/>
      </pc:docMkLst>
      <pc:sldChg chg="modSp mod modTransition">
        <pc:chgData name="Egil Hansen" userId="649f010e5c151da8" providerId="LiveId" clId="{24C90D39-3260-492E-AA82-F884195C08F9}" dt="2021-11-10T12:29:43.630" v="726"/>
        <pc:sldMkLst>
          <pc:docMk/>
          <pc:sldMk cId="3852120625" sldId="257"/>
        </pc:sldMkLst>
        <pc:spChg chg="mod">
          <ac:chgData name="Egil Hansen" userId="649f010e5c151da8" providerId="LiveId" clId="{24C90D39-3260-492E-AA82-F884195C08F9}" dt="2021-11-02T17:52:20.788" v="62" actId="20577"/>
          <ac:spMkLst>
            <pc:docMk/>
            <pc:sldMk cId="3852120625" sldId="257"/>
            <ac:spMk id="2" creationId="{096FE8AF-C54E-8B47-969A-459B511062AA}"/>
          </ac:spMkLst>
        </pc:spChg>
      </pc:sldChg>
      <pc:sldChg chg="modSp mod modTransition modNotesTx">
        <pc:chgData name="Egil Hansen" userId="649f010e5c151da8" providerId="LiveId" clId="{24C90D39-3260-492E-AA82-F884195C08F9}" dt="2021-11-10T21:36:05.039" v="2534" actId="20577"/>
        <pc:sldMkLst>
          <pc:docMk/>
          <pc:sldMk cId="3351983227" sldId="258"/>
        </pc:sldMkLst>
        <pc:spChg chg="mod">
          <ac:chgData name="Egil Hansen" userId="649f010e5c151da8" providerId="LiveId" clId="{24C90D39-3260-492E-AA82-F884195C08F9}" dt="2021-11-02T17:54:38.353" v="90" actId="20577"/>
          <ac:spMkLst>
            <pc:docMk/>
            <pc:sldMk cId="3351983227" sldId="258"/>
            <ac:spMk id="4" creationId="{CADD991E-767D-FE4B-82AD-96DD0E4D1BDA}"/>
          </ac:spMkLst>
        </pc:spChg>
      </pc:sldChg>
      <pc:sldChg chg="del">
        <pc:chgData name="Egil Hansen" userId="649f010e5c151da8" providerId="LiveId" clId="{24C90D39-3260-492E-AA82-F884195C08F9}" dt="2021-11-02T17:54:40.510" v="91" actId="47"/>
        <pc:sldMkLst>
          <pc:docMk/>
          <pc:sldMk cId="1561872712" sldId="259"/>
        </pc:sldMkLst>
      </pc:sldChg>
      <pc:sldChg chg="modSp del mod">
        <pc:chgData name="Egil Hansen" userId="649f010e5c151da8" providerId="LiveId" clId="{24C90D39-3260-492E-AA82-F884195C08F9}" dt="2021-11-02T17:52:08.446" v="60" actId="47"/>
        <pc:sldMkLst>
          <pc:docMk/>
          <pc:sldMk cId="1108877457" sldId="260"/>
        </pc:sldMkLst>
        <pc:spChg chg="mod">
          <ac:chgData name="Egil Hansen" userId="649f010e5c151da8" providerId="LiveId" clId="{24C90D39-3260-492E-AA82-F884195C08F9}" dt="2021-11-02T17:49:46.929" v="41" actId="20577"/>
          <ac:spMkLst>
            <pc:docMk/>
            <pc:sldMk cId="1108877457" sldId="260"/>
            <ac:spMk id="3" creationId="{395CC549-1EA2-8B4A-ADC1-C00428D83849}"/>
          </ac:spMkLst>
        </pc:spChg>
      </pc:sldChg>
      <pc:sldChg chg="del">
        <pc:chgData name="Egil Hansen" userId="649f010e5c151da8" providerId="LiveId" clId="{24C90D39-3260-492E-AA82-F884195C08F9}" dt="2021-11-02T17:54:19.727" v="86" actId="47"/>
        <pc:sldMkLst>
          <pc:docMk/>
          <pc:sldMk cId="2668488753" sldId="261"/>
        </pc:sldMkLst>
      </pc:sldChg>
      <pc:sldChg chg="modTransition">
        <pc:chgData name="Egil Hansen" userId="649f010e5c151da8" providerId="LiveId" clId="{24C90D39-3260-492E-AA82-F884195C08F9}" dt="2021-11-10T12:29:19.633" v="725"/>
        <pc:sldMkLst>
          <pc:docMk/>
          <pc:sldMk cId="4113657981" sldId="262"/>
        </pc:sldMkLst>
      </pc:sldChg>
      <pc:sldChg chg="addSp delSp modSp del mod">
        <pc:chgData name="Egil Hansen" userId="649f010e5c151da8" providerId="LiveId" clId="{24C90D39-3260-492E-AA82-F884195C08F9}" dt="2021-11-02T17:57:16.121" v="106" actId="47"/>
        <pc:sldMkLst>
          <pc:docMk/>
          <pc:sldMk cId="1138217056" sldId="263"/>
        </pc:sldMkLst>
        <pc:spChg chg="del">
          <ac:chgData name="Egil Hansen" userId="649f010e5c151da8" providerId="LiveId" clId="{24C90D39-3260-492E-AA82-F884195C08F9}" dt="2021-11-02T17:56:38.485" v="102" actId="478"/>
          <ac:spMkLst>
            <pc:docMk/>
            <pc:sldMk cId="1138217056" sldId="263"/>
            <ac:spMk id="2" creationId="{029FE3FC-D1E2-764E-8278-BB37780282A6}"/>
          </ac:spMkLst>
        </pc:spChg>
        <pc:spChg chg="del">
          <ac:chgData name="Egil Hansen" userId="649f010e5c151da8" providerId="LiveId" clId="{24C90D39-3260-492E-AA82-F884195C08F9}" dt="2021-11-02T17:56:44.492" v="104" actId="478"/>
          <ac:spMkLst>
            <pc:docMk/>
            <pc:sldMk cId="1138217056" sldId="263"/>
            <ac:spMk id="3" creationId="{163FC28D-518A-BF48-8B64-C8BF638EE003}"/>
          </ac:spMkLst>
        </pc:spChg>
        <pc:spChg chg="add del mod">
          <ac:chgData name="Egil Hansen" userId="649f010e5c151da8" providerId="LiveId" clId="{24C90D39-3260-492E-AA82-F884195C08F9}" dt="2021-11-02T17:56:39.766" v="103" actId="478"/>
          <ac:spMkLst>
            <pc:docMk/>
            <pc:sldMk cId="1138217056" sldId="263"/>
            <ac:spMk id="6" creationId="{9B4912E3-2A3B-4BDC-AC3B-42DC52AF510E}"/>
          </ac:spMkLst>
        </pc:spChg>
        <pc:spChg chg="add mod">
          <ac:chgData name="Egil Hansen" userId="649f010e5c151da8" providerId="LiveId" clId="{24C90D39-3260-492E-AA82-F884195C08F9}" dt="2021-11-02T17:56:45.344" v="105"/>
          <ac:spMkLst>
            <pc:docMk/>
            <pc:sldMk cId="1138217056" sldId="263"/>
            <ac:spMk id="7" creationId="{C1F14ACB-073C-44C2-8981-9EC3786BD54E}"/>
          </ac:spMkLst>
        </pc:spChg>
        <pc:spChg chg="add mod">
          <ac:chgData name="Egil Hansen" userId="649f010e5c151da8" providerId="LiveId" clId="{24C90D39-3260-492E-AA82-F884195C08F9}" dt="2021-11-02T17:56:45.344" v="105"/>
          <ac:spMkLst>
            <pc:docMk/>
            <pc:sldMk cId="1138217056" sldId="263"/>
            <ac:spMk id="8" creationId="{5A64F60C-0BB3-44E7-8DDD-81A5F103B7C5}"/>
          </ac:spMkLst>
        </pc:spChg>
        <pc:spChg chg="add mod">
          <ac:chgData name="Egil Hansen" userId="649f010e5c151da8" providerId="LiveId" clId="{24C90D39-3260-492E-AA82-F884195C08F9}" dt="2021-11-02T17:56:45.344" v="105"/>
          <ac:spMkLst>
            <pc:docMk/>
            <pc:sldMk cId="1138217056" sldId="263"/>
            <ac:spMk id="9" creationId="{22DD5DDF-48D2-466F-ACAF-324D80981C24}"/>
          </ac:spMkLst>
        </pc:spChg>
        <pc:spChg chg="add mod">
          <ac:chgData name="Egil Hansen" userId="649f010e5c151da8" providerId="LiveId" clId="{24C90D39-3260-492E-AA82-F884195C08F9}" dt="2021-11-02T17:56:45.344" v="105"/>
          <ac:spMkLst>
            <pc:docMk/>
            <pc:sldMk cId="1138217056" sldId="263"/>
            <ac:spMk id="11" creationId="{57A0893D-C9CF-4E3B-BF44-6C8AA1602F6F}"/>
          </ac:spMkLst>
        </pc:spChg>
        <pc:picChg chg="add mod">
          <ac:chgData name="Egil Hansen" userId="649f010e5c151da8" providerId="LiveId" clId="{24C90D39-3260-492E-AA82-F884195C08F9}" dt="2021-11-02T17:56:45.344" v="105"/>
          <ac:picMkLst>
            <pc:docMk/>
            <pc:sldMk cId="1138217056" sldId="263"/>
            <ac:picMk id="10" creationId="{1701B0AC-C7C3-46EA-9742-F33C9D50F295}"/>
          </ac:picMkLst>
        </pc:picChg>
        <pc:picChg chg="add mod">
          <ac:chgData name="Egil Hansen" userId="649f010e5c151da8" providerId="LiveId" clId="{24C90D39-3260-492E-AA82-F884195C08F9}" dt="2021-11-02T17:56:45.344" v="105"/>
          <ac:picMkLst>
            <pc:docMk/>
            <pc:sldMk cId="1138217056" sldId="263"/>
            <ac:picMk id="12" creationId="{BDD6392E-B58F-476C-BAFC-C00CA396F4CC}"/>
          </ac:picMkLst>
        </pc:picChg>
      </pc:sldChg>
      <pc:sldChg chg="modTransition">
        <pc:chgData name="Egil Hansen" userId="649f010e5c151da8" providerId="LiveId" clId="{24C90D39-3260-492E-AA82-F884195C08F9}" dt="2021-11-10T12:29:19.633" v="725"/>
        <pc:sldMkLst>
          <pc:docMk/>
          <pc:sldMk cId="1281430713" sldId="264"/>
        </pc:sldMkLst>
      </pc:sldChg>
      <pc:sldChg chg="modTransition">
        <pc:chgData name="Egil Hansen" userId="649f010e5c151da8" providerId="LiveId" clId="{24C90D39-3260-492E-AA82-F884195C08F9}" dt="2021-11-10T12:29:19.633" v="725"/>
        <pc:sldMkLst>
          <pc:docMk/>
          <pc:sldMk cId="2700942184" sldId="265"/>
        </pc:sldMkLst>
      </pc:sldChg>
      <pc:sldChg chg="modTransition">
        <pc:chgData name="Egil Hansen" userId="649f010e5c151da8" providerId="LiveId" clId="{24C90D39-3260-492E-AA82-F884195C08F9}" dt="2021-11-10T12:29:19.633" v="725"/>
        <pc:sldMkLst>
          <pc:docMk/>
          <pc:sldMk cId="714984656" sldId="266"/>
        </pc:sldMkLst>
      </pc:sldChg>
      <pc:sldChg chg="modTransition">
        <pc:chgData name="Egil Hansen" userId="649f010e5c151da8" providerId="LiveId" clId="{24C90D39-3260-492E-AA82-F884195C08F9}" dt="2021-11-10T12:29:19.633" v="725"/>
        <pc:sldMkLst>
          <pc:docMk/>
          <pc:sldMk cId="2762594509" sldId="267"/>
        </pc:sldMkLst>
      </pc:sldChg>
      <pc:sldChg chg="modTransition">
        <pc:chgData name="Egil Hansen" userId="649f010e5c151da8" providerId="LiveId" clId="{24C90D39-3260-492E-AA82-F884195C08F9}" dt="2021-11-10T12:29:19.633" v="725"/>
        <pc:sldMkLst>
          <pc:docMk/>
          <pc:sldMk cId="1716267179" sldId="268"/>
        </pc:sldMkLst>
      </pc:sldChg>
      <pc:sldChg chg="modTransition">
        <pc:chgData name="Egil Hansen" userId="649f010e5c151da8" providerId="LiveId" clId="{24C90D39-3260-492E-AA82-F884195C08F9}" dt="2021-11-10T12:29:19.633" v="725"/>
        <pc:sldMkLst>
          <pc:docMk/>
          <pc:sldMk cId="767973781" sldId="269"/>
        </pc:sldMkLst>
      </pc:sldChg>
      <pc:sldChg chg="modTransition">
        <pc:chgData name="Egil Hansen" userId="649f010e5c151da8" providerId="LiveId" clId="{24C90D39-3260-492E-AA82-F884195C08F9}" dt="2021-11-10T12:29:19.633" v="725"/>
        <pc:sldMkLst>
          <pc:docMk/>
          <pc:sldMk cId="1795166905" sldId="270"/>
        </pc:sldMkLst>
      </pc:sldChg>
      <pc:sldChg chg="modTransition">
        <pc:chgData name="Egil Hansen" userId="649f010e5c151da8" providerId="LiveId" clId="{24C90D39-3260-492E-AA82-F884195C08F9}" dt="2021-11-10T12:29:19.633" v="725"/>
        <pc:sldMkLst>
          <pc:docMk/>
          <pc:sldMk cId="1552505949" sldId="271"/>
        </pc:sldMkLst>
      </pc:sldChg>
      <pc:sldChg chg="modTransition">
        <pc:chgData name="Egil Hansen" userId="649f010e5c151da8" providerId="LiveId" clId="{24C90D39-3260-492E-AA82-F884195C08F9}" dt="2021-11-10T12:29:19.633" v="725"/>
        <pc:sldMkLst>
          <pc:docMk/>
          <pc:sldMk cId="3387637562" sldId="272"/>
        </pc:sldMkLst>
      </pc:sldChg>
      <pc:sldChg chg="modTransition">
        <pc:chgData name="Egil Hansen" userId="649f010e5c151da8" providerId="LiveId" clId="{24C90D39-3260-492E-AA82-F884195C08F9}" dt="2021-11-10T12:29:19.633" v="725"/>
        <pc:sldMkLst>
          <pc:docMk/>
          <pc:sldMk cId="2402201920" sldId="273"/>
        </pc:sldMkLst>
      </pc:sldChg>
      <pc:sldChg chg="modTransition">
        <pc:chgData name="Egil Hansen" userId="649f010e5c151da8" providerId="LiveId" clId="{24C90D39-3260-492E-AA82-F884195C08F9}" dt="2021-11-10T12:29:19.633" v="725"/>
        <pc:sldMkLst>
          <pc:docMk/>
          <pc:sldMk cId="2191142605" sldId="275"/>
        </pc:sldMkLst>
      </pc:sldChg>
      <pc:sldChg chg="modTransition">
        <pc:chgData name="Egil Hansen" userId="649f010e5c151da8" providerId="LiveId" clId="{24C90D39-3260-492E-AA82-F884195C08F9}" dt="2021-11-10T12:29:19.633" v="725"/>
        <pc:sldMkLst>
          <pc:docMk/>
          <pc:sldMk cId="650461553" sldId="276"/>
        </pc:sldMkLst>
      </pc:sldChg>
      <pc:sldChg chg="modTransition">
        <pc:chgData name="Egil Hansen" userId="649f010e5c151da8" providerId="LiveId" clId="{24C90D39-3260-492E-AA82-F884195C08F9}" dt="2021-11-10T12:29:47.667" v="727"/>
        <pc:sldMkLst>
          <pc:docMk/>
          <pc:sldMk cId="733066283" sldId="277"/>
        </pc:sldMkLst>
      </pc:sldChg>
      <pc:sldChg chg="modSp mod modTransition">
        <pc:chgData name="Egil Hansen" userId="649f010e5c151da8" providerId="LiveId" clId="{24C90D39-3260-492E-AA82-F884195C08F9}" dt="2021-11-10T12:51:56.679" v="1266" actId="1037"/>
        <pc:sldMkLst>
          <pc:docMk/>
          <pc:sldMk cId="3934528080" sldId="278"/>
        </pc:sldMkLst>
        <pc:spChg chg="mod">
          <ac:chgData name="Egil Hansen" userId="649f010e5c151da8" providerId="LiveId" clId="{24C90D39-3260-492E-AA82-F884195C08F9}" dt="2021-11-02T17:51:07.027" v="52" actId="2711"/>
          <ac:spMkLst>
            <pc:docMk/>
            <pc:sldMk cId="3934528080" sldId="278"/>
            <ac:spMk id="2" creationId="{2776ADD8-DA0D-4DFA-B9E0-AB5356B1148D}"/>
          </ac:spMkLst>
        </pc:spChg>
        <pc:spChg chg="mod">
          <ac:chgData name="Egil Hansen" userId="649f010e5c151da8" providerId="LiveId" clId="{24C90D39-3260-492E-AA82-F884195C08F9}" dt="2021-11-02T17:47:24.293" v="34" actId="207"/>
          <ac:spMkLst>
            <pc:docMk/>
            <pc:sldMk cId="3934528080" sldId="278"/>
            <ac:spMk id="9" creationId="{D54C6096-1FA4-4802-85C4-370DD2024DF8}"/>
          </ac:spMkLst>
        </pc:spChg>
        <pc:spChg chg="mod">
          <ac:chgData name="Egil Hansen" userId="649f010e5c151da8" providerId="LiveId" clId="{24C90D39-3260-492E-AA82-F884195C08F9}" dt="2021-11-02T17:51:07.027" v="52" actId="2711"/>
          <ac:spMkLst>
            <pc:docMk/>
            <pc:sldMk cId="3934528080" sldId="278"/>
            <ac:spMk id="16" creationId="{39933662-B132-4A9C-9884-F8DF1571E609}"/>
          </ac:spMkLst>
        </pc:spChg>
        <pc:spChg chg="mod">
          <ac:chgData name="Egil Hansen" userId="649f010e5c151da8" providerId="LiveId" clId="{24C90D39-3260-492E-AA82-F884195C08F9}" dt="2021-11-02T17:51:07.027" v="52" actId="2711"/>
          <ac:spMkLst>
            <pc:docMk/>
            <pc:sldMk cId="3934528080" sldId="278"/>
            <ac:spMk id="18" creationId="{CC91030A-FD0B-4B26-AC2E-F744110CEEA7}"/>
          </ac:spMkLst>
        </pc:spChg>
        <pc:spChg chg="mod">
          <ac:chgData name="Egil Hansen" userId="649f010e5c151da8" providerId="LiveId" clId="{24C90D39-3260-492E-AA82-F884195C08F9}" dt="2021-11-10T12:51:56.679" v="1266" actId="1037"/>
          <ac:spMkLst>
            <pc:docMk/>
            <pc:sldMk cId="3934528080" sldId="278"/>
            <ac:spMk id="20" creationId="{DBC1F93F-448C-4290-896C-0DE31697C52B}"/>
          </ac:spMkLst>
        </pc:spChg>
        <pc:grpChg chg="mod">
          <ac:chgData name="Egil Hansen" userId="649f010e5c151da8" providerId="LiveId" clId="{24C90D39-3260-492E-AA82-F884195C08F9}" dt="2021-11-02T17:51:07.027" v="52" actId="2711"/>
          <ac:grpSpMkLst>
            <pc:docMk/>
            <pc:sldMk cId="3934528080" sldId="278"/>
            <ac:grpSpMk id="12" creationId="{4A541FFF-AE15-497E-8271-DB400B599311}"/>
          </ac:grpSpMkLst>
        </pc:grpChg>
        <pc:grpChg chg="mod">
          <ac:chgData name="Egil Hansen" userId="649f010e5c151da8" providerId="LiveId" clId="{24C90D39-3260-492E-AA82-F884195C08F9}" dt="2021-11-02T17:51:07.027" v="52" actId="2711"/>
          <ac:grpSpMkLst>
            <pc:docMk/>
            <pc:sldMk cId="3934528080" sldId="278"/>
            <ac:grpSpMk id="13" creationId="{F48C69AA-8F46-496C-BAA6-22A4348353F7}"/>
          </ac:grpSpMkLst>
        </pc:grpChg>
        <pc:grpChg chg="mod">
          <ac:chgData name="Egil Hansen" userId="649f010e5c151da8" providerId="LiveId" clId="{24C90D39-3260-492E-AA82-F884195C08F9}" dt="2021-11-02T17:51:07.027" v="52" actId="2711"/>
          <ac:grpSpMkLst>
            <pc:docMk/>
            <pc:sldMk cId="3934528080" sldId="278"/>
            <ac:grpSpMk id="14" creationId="{6C7DF68C-D7BA-4E0E-A0EC-72C4100FD0D2}"/>
          </ac:grpSpMkLst>
        </pc:grpChg>
        <pc:grpChg chg="mod">
          <ac:chgData name="Egil Hansen" userId="649f010e5c151da8" providerId="LiveId" clId="{24C90D39-3260-492E-AA82-F884195C08F9}" dt="2021-11-02T17:51:07.027" v="52" actId="2711"/>
          <ac:grpSpMkLst>
            <pc:docMk/>
            <pc:sldMk cId="3934528080" sldId="278"/>
            <ac:grpSpMk id="15" creationId="{0AA2775A-0353-4C1E-9532-065777A852F7}"/>
          </ac:grpSpMkLst>
        </pc:grpChg>
        <pc:picChg chg="mod">
          <ac:chgData name="Egil Hansen" userId="649f010e5c151da8" providerId="LiveId" clId="{24C90D39-3260-492E-AA82-F884195C08F9}" dt="2021-11-02T17:51:07.027" v="52" actId="2711"/>
          <ac:picMkLst>
            <pc:docMk/>
            <pc:sldMk cId="3934528080" sldId="278"/>
            <ac:picMk id="5" creationId="{AD571F6D-0870-48CD-8978-DA66641A23C7}"/>
          </ac:picMkLst>
        </pc:picChg>
        <pc:picChg chg="mod">
          <ac:chgData name="Egil Hansen" userId="649f010e5c151da8" providerId="LiveId" clId="{24C90D39-3260-492E-AA82-F884195C08F9}" dt="2021-11-02T17:51:07.027" v="52" actId="2711"/>
          <ac:picMkLst>
            <pc:docMk/>
            <pc:sldMk cId="3934528080" sldId="278"/>
            <ac:picMk id="1026" creationId="{7FE3EF86-BE75-4DEF-91AF-9D5AF3E10C28}"/>
          </ac:picMkLst>
        </pc:picChg>
        <pc:picChg chg="mod">
          <ac:chgData name="Egil Hansen" userId="649f010e5c151da8" providerId="LiveId" clId="{24C90D39-3260-492E-AA82-F884195C08F9}" dt="2021-11-02T17:51:07.027" v="52" actId="2711"/>
          <ac:picMkLst>
            <pc:docMk/>
            <pc:sldMk cId="3934528080" sldId="278"/>
            <ac:picMk id="1028" creationId="{2BE87C55-9D66-4091-8F79-84FEC1196514}"/>
          </ac:picMkLst>
        </pc:picChg>
        <pc:picChg chg="mod">
          <ac:chgData name="Egil Hansen" userId="649f010e5c151da8" providerId="LiveId" clId="{24C90D39-3260-492E-AA82-F884195C08F9}" dt="2021-11-02T17:51:07.027" v="52" actId="2711"/>
          <ac:picMkLst>
            <pc:docMk/>
            <pc:sldMk cId="3934528080" sldId="278"/>
            <ac:picMk id="1030" creationId="{CEC24F67-A982-4827-8E3B-BEE223B43C0E}"/>
          </ac:picMkLst>
        </pc:picChg>
      </pc:sldChg>
      <pc:sldChg chg="modSp add mod modTransition">
        <pc:chgData name="Egil Hansen" userId="649f010e5c151da8" providerId="LiveId" clId="{24C90D39-3260-492E-AA82-F884195C08F9}" dt="2021-11-10T12:29:19.633" v="725"/>
        <pc:sldMkLst>
          <pc:docMk/>
          <pc:sldMk cId="832900340" sldId="279"/>
        </pc:sldMkLst>
        <pc:spChg chg="mod">
          <ac:chgData name="Egil Hansen" userId="649f010e5c151da8" providerId="LiveId" clId="{24C90D39-3260-492E-AA82-F884195C08F9}" dt="2021-11-02T17:51:01.228" v="51" actId="2711"/>
          <ac:spMkLst>
            <pc:docMk/>
            <pc:sldMk cId="832900340" sldId="279"/>
            <ac:spMk id="2" creationId="{6CDE34E5-737F-4132-B272-66749259539D}"/>
          </ac:spMkLst>
        </pc:spChg>
        <pc:spChg chg="mod">
          <ac:chgData name="Egil Hansen" userId="649f010e5c151da8" providerId="LiveId" clId="{24C90D39-3260-492E-AA82-F884195C08F9}" dt="2021-11-02T17:53:29.786" v="85" actId="20577"/>
          <ac:spMkLst>
            <pc:docMk/>
            <pc:sldMk cId="832900340" sldId="279"/>
            <ac:spMk id="4" creationId="{61277BE9-3E15-4526-ABA8-3FD61C44F3FF}"/>
          </ac:spMkLst>
        </pc:spChg>
      </pc:sldChg>
      <pc:sldChg chg="modSp add mod modTransition">
        <pc:chgData name="Egil Hansen" userId="649f010e5c151da8" providerId="LiveId" clId="{24C90D39-3260-492E-AA82-F884195C08F9}" dt="2021-11-10T21:53:07.028" v="2535" actId="403"/>
        <pc:sldMkLst>
          <pc:docMk/>
          <pc:sldMk cId="4014744924" sldId="280"/>
        </pc:sldMkLst>
        <pc:spChg chg="mod">
          <ac:chgData name="Egil Hansen" userId="649f010e5c151da8" providerId="LiveId" clId="{24C90D39-3260-492E-AA82-F884195C08F9}" dt="2021-11-02T17:51:19.332" v="53" actId="2711"/>
          <ac:spMkLst>
            <pc:docMk/>
            <pc:sldMk cId="4014744924" sldId="280"/>
            <ac:spMk id="4" creationId="{0B87EDD4-61BD-4DF6-91D4-D8AF895E62BD}"/>
          </ac:spMkLst>
        </pc:spChg>
        <pc:spChg chg="mod">
          <ac:chgData name="Egil Hansen" userId="649f010e5c151da8" providerId="LiveId" clId="{24C90D39-3260-492E-AA82-F884195C08F9}" dt="2021-11-02T17:51:27.723" v="54" actId="207"/>
          <ac:spMkLst>
            <pc:docMk/>
            <pc:sldMk cId="4014744924" sldId="280"/>
            <ac:spMk id="7" creationId="{D258A62C-00F5-41E3-9A3E-6397F48A76D8}"/>
          </ac:spMkLst>
        </pc:spChg>
        <pc:spChg chg="mod">
          <ac:chgData name="Egil Hansen" userId="649f010e5c151da8" providerId="LiveId" clId="{24C90D39-3260-492E-AA82-F884195C08F9}" dt="2021-11-02T17:51:33.653" v="56" actId="207"/>
          <ac:spMkLst>
            <pc:docMk/>
            <pc:sldMk cId="4014744924" sldId="280"/>
            <ac:spMk id="9" creationId="{394EE631-11BD-4BA0-AB8B-14D1F9C944FF}"/>
          </ac:spMkLst>
        </pc:spChg>
        <pc:spChg chg="mod">
          <ac:chgData name="Egil Hansen" userId="649f010e5c151da8" providerId="LiveId" clId="{24C90D39-3260-492E-AA82-F884195C08F9}" dt="2021-11-02T17:51:30.829" v="55" actId="207"/>
          <ac:spMkLst>
            <pc:docMk/>
            <pc:sldMk cId="4014744924" sldId="280"/>
            <ac:spMk id="10" creationId="{5DA331ED-4E4C-4226-A64F-4DA15BC9A5EC}"/>
          </ac:spMkLst>
        </pc:spChg>
        <pc:spChg chg="mod">
          <ac:chgData name="Egil Hansen" userId="649f010e5c151da8" providerId="LiveId" clId="{24C90D39-3260-492E-AA82-F884195C08F9}" dt="2021-11-10T21:53:07.028" v="2535" actId="403"/>
          <ac:spMkLst>
            <pc:docMk/>
            <pc:sldMk cId="4014744924" sldId="280"/>
            <ac:spMk id="11" creationId="{2AADCA20-CD6E-40AC-B69F-CECE2BBD28DC}"/>
          </ac:spMkLst>
        </pc:spChg>
        <pc:spChg chg="mod">
          <ac:chgData name="Egil Hansen" userId="649f010e5c151da8" providerId="LiveId" clId="{24C90D39-3260-492E-AA82-F884195C08F9}" dt="2021-11-02T17:51:36.740" v="57" actId="207"/>
          <ac:spMkLst>
            <pc:docMk/>
            <pc:sldMk cId="4014744924" sldId="280"/>
            <ac:spMk id="12" creationId="{B1714FB4-5BC6-43B7-B0AF-0BB195942B2C}"/>
          </ac:spMkLst>
        </pc:spChg>
        <pc:spChg chg="mod">
          <ac:chgData name="Egil Hansen" userId="649f010e5c151da8" providerId="LiveId" clId="{24C90D39-3260-492E-AA82-F884195C08F9}" dt="2021-11-02T17:51:40.075" v="58" actId="207"/>
          <ac:spMkLst>
            <pc:docMk/>
            <pc:sldMk cId="4014744924" sldId="280"/>
            <ac:spMk id="13" creationId="{04CFA058-9FB7-44CA-B32B-3B69535C6FEE}"/>
          </ac:spMkLst>
        </pc:spChg>
      </pc:sldChg>
      <pc:sldChg chg="addSp modSp add mod modTransition">
        <pc:chgData name="Egil Hansen" userId="649f010e5c151da8" providerId="LiveId" clId="{24C90D39-3260-492E-AA82-F884195C08F9}" dt="2021-11-10T12:29:19.633" v="725"/>
        <pc:sldMkLst>
          <pc:docMk/>
          <pc:sldMk cId="1850942463" sldId="292"/>
        </pc:sldMkLst>
        <pc:spChg chg="mod">
          <ac:chgData name="Egil Hansen" userId="649f010e5c151da8" providerId="LiveId" clId="{24C90D39-3260-492E-AA82-F884195C08F9}" dt="2021-11-02T17:55:00.807" v="94" actId="6549"/>
          <ac:spMkLst>
            <pc:docMk/>
            <pc:sldMk cId="1850942463" sldId="292"/>
            <ac:spMk id="2" creationId="{55DA564C-A228-4E97-85BC-C3010B5F1B0D}"/>
          </ac:spMkLst>
        </pc:spChg>
        <pc:spChg chg="add mod ord">
          <ac:chgData name="Egil Hansen" userId="649f010e5c151da8" providerId="LiveId" clId="{24C90D39-3260-492E-AA82-F884195C08F9}" dt="2021-11-02T17:56:03.118" v="101" actId="208"/>
          <ac:spMkLst>
            <pc:docMk/>
            <pc:sldMk cId="1850942463" sldId="292"/>
            <ac:spMk id="5" creationId="{749EFFD3-B61A-44FE-B89A-77624F3D9BBB}"/>
          </ac:spMkLst>
        </pc:spChg>
      </pc:sldChg>
      <pc:sldChg chg="addSp modSp new mod modTransition modClrScheme chgLayout modNotesTx">
        <pc:chgData name="Egil Hansen" userId="649f010e5c151da8" providerId="LiveId" clId="{24C90D39-3260-492E-AA82-F884195C08F9}" dt="2021-11-10T16:36:53.307" v="1591" actId="20577"/>
        <pc:sldMkLst>
          <pc:docMk/>
          <pc:sldMk cId="4234122507" sldId="293"/>
        </pc:sldMkLst>
        <pc:spChg chg="mod ord">
          <ac:chgData name="Egil Hansen" userId="649f010e5c151da8" providerId="LiveId" clId="{24C90D39-3260-492E-AA82-F884195C08F9}" dt="2021-11-10T12:22:50.024" v="693" actId="20577"/>
          <ac:spMkLst>
            <pc:docMk/>
            <pc:sldMk cId="4234122507" sldId="293"/>
            <ac:spMk id="2" creationId="{ACB5232D-50D9-4AE3-AA28-AEDEA85810DC}"/>
          </ac:spMkLst>
        </pc:spChg>
        <pc:spChg chg="mod ord">
          <ac:chgData name="Egil Hansen" userId="649f010e5c151da8" providerId="LiveId" clId="{24C90D39-3260-492E-AA82-F884195C08F9}" dt="2021-11-10T12:32:53.851" v="838" actId="20577"/>
          <ac:spMkLst>
            <pc:docMk/>
            <pc:sldMk cId="4234122507" sldId="293"/>
            <ac:spMk id="3" creationId="{3E4BE0B1-926D-493D-B6C0-0361E9C47AC0}"/>
          </ac:spMkLst>
        </pc:spChg>
        <pc:spChg chg="add mod ord">
          <ac:chgData name="Egil Hansen" userId="649f010e5c151da8" providerId="LiveId" clId="{24C90D39-3260-492E-AA82-F884195C08F9}" dt="2021-11-10T12:32:46.185" v="829" actId="27636"/>
          <ac:spMkLst>
            <pc:docMk/>
            <pc:sldMk cId="4234122507" sldId="293"/>
            <ac:spMk id="5" creationId="{DD45D287-43EC-4A65-AFDC-30CC951A04C2}"/>
          </ac:spMkLst>
        </pc:spChg>
        <pc:picChg chg="add mod">
          <ac:chgData name="Egil Hansen" userId="649f010e5c151da8" providerId="LiveId" clId="{24C90D39-3260-492E-AA82-F884195C08F9}" dt="2021-11-10T12:22:58.286" v="694" actId="1076"/>
          <ac:picMkLst>
            <pc:docMk/>
            <pc:sldMk cId="4234122507" sldId="293"/>
            <ac:picMk id="4" creationId="{8F4ED5AA-0A5A-40DD-9749-4ED8E8F03225}"/>
          </ac:picMkLst>
        </pc:picChg>
      </pc:sldChg>
      <pc:sldChg chg="modSp add mod modTransition modNotesTx">
        <pc:chgData name="Egil Hansen" userId="649f010e5c151da8" providerId="LiveId" clId="{24C90D39-3260-492E-AA82-F884195C08F9}" dt="2021-11-10T12:54:05.061" v="1284"/>
        <pc:sldMkLst>
          <pc:docMk/>
          <pc:sldMk cId="2932921909" sldId="294"/>
        </pc:sldMkLst>
        <pc:spChg chg="mod">
          <ac:chgData name="Egil Hansen" userId="649f010e5c151da8" providerId="LiveId" clId="{24C90D39-3260-492E-AA82-F884195C08F9}" dt="2021-11-10T12:53:54.885" v="1283" actId="20577"/>
          <ac:spMkLst>
            <pc:docMk/>
            <pc:sldMk cId="2932921909" sldId="294"/>
            <ac:spMk id="2" creationId="{ACB5232D-50D9-4AE3-AA28-AEDEA85810DC}"/>
          </ac:spMkLst>
        </pc:spChg>
        <pc:spChg chg="mod">
          <ac:chgData name="Egil Hansen" userId="649f010e5c151da8" providerId="LiveId" clId="{24C90D39-3260-492E-AA82-F884195C08F9}" dt="2021-11-10T12:53:15.023" v="1269" actId="20577"/>
          <ac:spMkLst>
            <pc:docMk/>
            <pc:sldMk cId="2932921909" sldId="294"/>
            <ac:spMk id="3" creationId="{3E4BE0B1-926D-493D-B6C0-0361E9C47AC0}"/>
          </ac:spMkLst>
        </pc:spChg>
        <pc:spChg chg="mod">
          <ac:chgData name="Egil Hansen" userId="649f010e5c151da8" providerId="LiveId" clId="{24C90D39-3260-492E-AA82-F884195C08F9}" dt="2021-11-10T12:53:19.020" v="1273" actId="20577"/>
          <ac:spMkLst>
            <pc:docMk/>
            <pc:sldMk cId="2932921909" sldId="294"/>
            <ac:spMk id="5" creationId="{DD45D287-43EC-4A65-AFDC-30CC951A04C2}"/>
          </ac:spMkLst>
        </pc:spChg>
        <pc:picChg chg="mod">
          <ac:chgData name="Egil Hansen" userId="649f010e5c151da8" providerId="LiveId" clId="{24C90D39-3260-492E-AA82-F884195C08F9}" dt="2021-11-10T12:51:31.488" v="1255" actId="1076"/>
          <ac:picMkLst>
            <pc:docMk/>
            <pc:sldMk cId="2932921909" sldId="294"/>
            <ac:picMk id="4" creationId="{8F4ED5AA-0A5A-40DD-9749-4ED8E8F03225}"/>
          </ac:picMkLst>
        </pc:picChg>
      </pc:sldChg>
      <pc:sldChg chg="modSp add del mod">
        <pc:chgData name="Egil Hansen" userId="649f010e5c151da8" providerId="LiveId" clId="{24C90D39-3260-492E-AA82-F884195C08F9}" dt="2021-11-10T12:26:19.115" v="721" actId="2890"/>
        <pc:sldMkLst>
          <pc:docMk/>
          <pc:sldMk cId="1269002072" sldId="295"/>
        </pc:sldMkLst>
        <pc:spChg chg="mod">
          <ac:chgData name="Egil Hansen" userId="649f010e5c151da8" providerId="LiveId" clId="{24C90D39-3260-492E-AA82-F884195C08F9}" dt="2021-11-10T12:26:18.058" v="720"/>
          <ac:spMkLst>
            <pc:docMk/>
            <pc:sldMk cId="1269002072" sldId="295"/>
            <ac:spMk id="2" creationId="{ACB5232D-50D9-4AE3-AA28-AEDEA85810DC}"/>
          </ac:spMkLst>
        </pc:spChg>
        <pc:spChg chg="mod">
          <ac:chgData name="Egil Hansen" userId="649f010e5c151da8" providerId="LiveId" clId="{24C90D39-3260-492E-AA82-F884195C08F9}" dt="2021-11-10T12:26:17.547" v="719" actId="400"/>
          <ac:spMkLst>
            <pc:docMk/>
            <pc:sldMk cId="1269002072" sldId="295"/>
            <ac:spMk id="3" creationId="{3E4BE0B1-926D-493D-B6C0-0361E9C47AC0}"/>
          </ac:spMkLst>
        </pc:spChg>
      </pc:sldChg>
      <pc:sldChg chg="modSp add del mod modNotesTx">
        <pc:chgData name="Egil Hansen" userId="649f010e5c151da8" providerId="LiveId" clId="{24C90D39-3260-492E-AA82-F884195C08F9}" dt="2021-11-10T12:54:07.517" v="1285" actId="2696"/>
        <pc:sldMkLst>
          <pc:docMk/>
          <pc:sldMk cId="1713485202" sldId="295"/>
        </pc:sldMkLst>
        <pc:spChg chg="mod">
          <ac:chgData name="Egil Hansen" userId="649f010e5c151da8" providerId="LiveId" clId="{24C90D39-3260-492E-AA82-F884195C08F9}" dt="2021-11-10T12:53:31.730" v="1275" actId="20577"/>
          <ac:spMkLst>
            <pc:docMk/>
            <pc:sldMk cId="1713485202" sldId="295"/>
            <ac:spMk id="3" creationId="{3E4BE0B1-926D-493D-B6C0-0361E9C47AC0}"/>
          </ac:spMkLst>
        </pc:spChg>
        <pc:spChg chg="mod">
          <ac:chgData name="Egil Hansen" userId="649f010e5c151da8" providerId="LiveId" clId="{24C90D39-3260-492E-AA82-F884195C08F9}" dt="2021-11-10T12:53:40.524" v="1278" actId="20577"/>
          <ac:spMkLst>
            <pc:docMk/>
            <pc:sldMk cId="1713485202" sldId="295"/>
            <ac:spMk id="5" creationId="{DD45D287-43EC-4A65-AFDC-30CC951A04C2}"/>
          </ac:spMkLst>
        </pc:spChg>
        <pc:picChg chg="mod">
          <ac:chgData name="Egil Hansen" userId="649f010e5c151da8" providerId="LiveId" clId="{24C90D39-3260-492E-AA82-F884195C08F9}" dt="2021-11-10T12:51:34.662" v="1256" actId="1076"/>
          <ac:picMkLst>
            <pc:docMk/>
            <pc:sldMk cId="1713485202" sldId="295"/>
            <ac:picMk id="4" creationId="{8F4ED5AA-0A5A-40DD-9749-4ED8E8F03225}"/>
          </ac:picMkLst>
        </pc:picChg>
      </pc:sldChg>
      <pc:sldChg chg="new">
        <pc:chgData name="Egil Hansen" userId="649f010e5c151da8" providerId="LiveId" clId="{24C90D39-3260-492E-AA82-F884195C08F9}" dt="2021-11-10T15:39:57.738" v="1286" actId="680"/>
        <pc:sldMkLst>
          <pc:docMk/>
          <pc:sldMk cId="3891397264" sldId="295"/>
        </pc:sldMkLst>
      </pc:sldChg>
      <pc:sldChg chg="new">
        <pc:chgData name="Egil Hansen" userId="649f010e5c151da8" providerId="LiveId" clId="{24C90D39-3260-492E-AA82-F884195C08F9}" dt="2021-11-10T15:39:57.755" v="1287" actId="680"/>
        <pc:sldMkLst>
          <pc:docMk/>
          <pc:sldMk cId="2252683365" sldId="296"/>
        </pc:sldMkLst>
      </pc:sldChg>
      <pc:sldChg chg="new">
        <pc:chgData name="Egil Hansen" userId="649f010e5c151da8" providerId="LiveId" clId="{24C90D39-3260-492E-AA82-F884195C08F9}" dt="2021-11-10T15:39:57.797" v="1288" actId="680"/>
        <pc:sldMkLst>
          <pc:docMk/>
          <pc:sldMk cId="2029879700" sldId="297"/>
        </pc:sldMkLst>
      </pc:sldChg>
      <pc:sldChg chg="new">
        <pc:chgData name="Egil Hansen" userId="649f010e5c151da8" providerId="LiveId" clId="{24C90D39-3260-492E-AA82-F884195C08F9}" dt="2021-11-10T15:39:57.804" v="1289" actId="680"/>
        <pc:sldMkLst>
          <pc:docMk/>
          <pc:sldMk cId="789470587" sldId="298"/>
        </pc:sldMkLst>
      </pc:sldChg>
      <pc:sldChg chg="new">
        <pc:chgData name="Egil Hansen" userId="649f010e5c151da8" providerId="LiveId" clId="{24C90D39-3260-492E-AA82-F884195C08F9}" dt="2021-11-10T15:39:57.827" v="1290" actId="680"/>
        <pc:sldMkLst>
          <pc:docMk/>
          <pc:sldMk cId="4109655835" sldId="299"/>
        </pc:sldMkLst>
      </pc:sldChg>
      <pc:sldChg chg="new">
        <pc:chgData name="Egil Hansen" userId="649f010e5c151da8" providerId="LiveId" clId="{24C90D39-3260-492E-AA82-F884195C08F9}" dt="2021-11-10T15:39:57.864" v="1291" actId="680"/>
        <pc:sldMkLst>
          <pc:docMk/>
          <pc:sldMk cId="3782834321" sldId="300"/>
        </pc:sldMkLst>
      </pc:sldChg>
      <pc:sldChg chg="new">
        <pc:chgData name="Egil Hansen" userId="649f010e5c151da8" providerId="LiveId" clId="{24C90D39-3260-492E-AA82-F884195C08F9}" dt="2021-11-10T15:39:57.909" v="1292" actId="680"/>
        <pc:sldMkLst>
          <pc:docMk/>
          <pc:sldMk cId="430052428" sldId="301"/>
        </pc:sldMkLst>
      </pc:sldChg>
      <pc:sldChg chg="new">
        <pc:chgData name="Egil Hansen" userId="649f010e5c151da8" providerId="LiveId" clId="{24C90D39-3260-492E-AA82-F884195C08F9}" dt="2021-11-10T15:39:57.946" v="1293" actId="680"/>
        <pc:sldMkLst>
          <pc:docMk/>
          <pc:sldMk cId="238638114" sldId="302"/>
        </pc:sldMkLst>
      </pc:sldChg>
      <pc:sldChg chg="new">
        <pc:chgData name="Egil Hansen" userId="649f010e5c151da8" providerId="LiveId" clId="{24C90D39-3260-492E-AA82-F884195C08F9}" dt="2021-11-10T15:39:57.985" v="1294" actId="680"/>
        <pc:sldMkLst>
          <pc:docMk/>
          <pc:sldMk cId="2557503428" sldId="303"/>
        </pc:sldMkLst>
      </pc:sldChg>
      <pc:sldChg chg="new">
        <pc:chgData name="Egil Hansen" userId="649f010e5c151da8" providerId="LiveId" clId="{24C90D39-3260-492E-AA82-F884195C08F9}" dt="2021-11-10T15:39:58.029" v="1295" actId="680"/>
        <pc:sldMkLst>
          <pc:docMk/>
          <pc:sldMk cId="3891869468" sldId="304"/>
        </pc:sldMkLst>
      </pc:sldChg>
      <pc:sldChg chg="new">
        <pc:chgData name="Egil Hansen" userId="649f010e5c151da8" providerId="LiveId" clId="{24C90D39-3260-492E-AA82-F884195C08F9}" dt="2021-11-10T15:39:58.035" v="1296" actId="680"/>
        <pc:sldMkLst>
          <pc:docMk/>
          <pc:sldMk cId="2007409343" sldId="305"/>
        </pc:sldMkLst>
      </pc:sldChg>
      <pc:sldChg chg="new">
        <pc:chgData name="Egil Hansen" userId="649f010e5c151da8" providerId="LiveId" clId="{24C90D39-3260-492E-AA82-F884195C08F9}" dt="2021-11-10T15:39:58.075" v="1297" actId="680"/>
        <pc:sldMkLst>
          <pc:docMk/>
          <pc:sldMk cId="4016786629" sldId="306"/>
        </pc:sldMkLst>
      </pc:sldChg>
      <pc:sldChg chg="new">
        <pc:chgData name="Egil Hansen" userId="649f010e5c151da8" providerId="LiveId" clId="{24C90D39-3260-492E-AA82-F884195C08F9}" dt="2021-11-10T15:39:58.116" v="1298" actId="680"/>
        <pc:sldMkLst>
          <pc:docMk/>
          <pc:sldMk cId="2338465372" sldId="307"/>
        </pc:sldMkLst>
      </pc:sldChg>
      <pc:sldChg chg="new">
        <pc:chgData name="Egil Hansen" userId="649f010e5c151da8" providerId="LiveId" clId="{24C90D39-3260-492E-AA82-F884195C08F9}" dt="2021-11-10T15:39:58.151" v="1299" actId="680"/>
        <pc:sldMkLst>
          <pc:docMk/>
          <pc:sldMk cId="3497779511" sldId="308"/>
        </pc:sldMkLst>
      </pc:sldChg>
      <pc:sldChg chg="new">
        <pc:chgData name="Egil Hansen" userId="649f010e5c151da8" providerId="LiveId" clId="{24C90D39-3260-492E-AA82-F884195C08F9}" dt="2021-11-10T15:39:58.192" v="1300" actId="680"/>
        <pc:sldMkLst>
          <pc:docMk/>
          <pc:sldMk cId="2727821166" sldId="309"/>
        </pc:sldMkLst>
      </pc:sldChg>
      <pc:sldChg chg="new">
        <pc:chgData name="Egil Hansen" userId="649f010e5c151da8" providerId="LiveId" clId="{24C90D39-3260-492E-AA82-F884195C08F9}" dt="2021-11-10T15:39:58.234" v="1301" actId="680"/>
        <pc:sldMkLst>
          <pc:docMk/>
          <pc:sldMk cId="89976991" sldId="310"/>
        </pc:sldMkLst>
      </pc:sldChg>
    </pc:docChg>
  </pc:docChgLst>
  <pc:docChgLst>
    <pc:chgData name="Beth Massi" userId="478c1bcf29534cd8" providerId="LiveId" clId="{0B89921E-56D2-4D37-B320-2A68CD2935B2}"/>
    <pc:docChg chg="custSel addSld modSld">
      <pc:chgData name="Beth Massi" userId="478c1bcf29534cd8" providerId="LiveId" clId="{0B89921E-56D2-4D37-B320-2A68CD2935B2}" dt="2021-08-24T00:19:40.610" v="2" actId="931"/>
      <pc:docMkLst>
        <pc:docMk/>
      </pc:docMkLst>
      <pc:sldChg chg="addSp delSp modSp new mod modClrScheme chgLayout">
        <pc:chgData name="Beth Massi" userId="478c1bcf29534cd8" providerId="LiveId" clId="{0B89921E-56D2-4D37-B320-2A68CD2935B2}" dt="2021-08-24T00:19:40.610" v="2" actId="931"/>
        <pc:sldMkLst>
          <pc:docMk/>
          <pc:sldMk cId="733066283" sldId="277"/>
        </pc:sldMkLst>
        <pc:spChg chg="del">
          <ac:chgData name="Beth Massi" userId="478c1bcf29534cd8" providerId="LiveId" clId="{0B89921E-56D2-4D37-B320-2A68CD2935B2}" dt="2021-08-24T00:19:22.678" v="1" actId="700"/>
          <ac:spMkLst>
            <pc:docMk/>
            <pc:sldMk cId="733066283" sldId="277"/>
            <ac:spMk id="2" creationId="{878F21DA-9965-4AD0-A580-B160ED2D8D43}"/>
          </ac:spMkLst>
        </pc:spChg>
        <pc:spChg chg="del">
          <ac:chgData name="Beth Massi" userId="478c1bcf29534cd8" providerId="LiveId" clId="{0B89921E-56D2-4D37-B320-2A68CD2935B2}" dt="2021-08-24T00:19:22.678" v="1" actId="700"/>
          <ac:spMkLst>
            <pc:docMk/>
            <pc:sldMk cId="733066283" sldId="277"/>
            <ac:spMk id="3" creationId="{44C10CC8-5365-44C2-AE7E-8A13993ED65F}"/>
          </ac:spMkLst>
        </pc:spChg>
        <pc:picChg chg="add mod">
          <ac:chgData name="Beth Massi" userId="478c1bcf29534cd8" providerId="LiveId" clId="{0B89921E-56D2-4D37-B320-2A68CD2935B2}" dt="2021-08-24T00:19:40.610" v="2" actId="931"/>
          <ac:picMkLst>
            <pc:docMk/>
            <pc:sldMk cId="733066283" sldId="277"/>
            <ac:picMk id="5" creationId="{EDABDB7A-EC28-4739-83CD-BFBAD13D285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laywright.dev/"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blog.checklyhq.com/cypress-vs-selenium-vs-playwright-vs-puppeteer-speed-comparis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178729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everybody, and thanks for joining.</a:t>
            </a:r>
          </a:p>
          <a:p>
            <a:endParaRPr lang="en-US" baseline="0" dirty="0"/>
          </a:p>
          <a:p>
            <a:r>
              <a:rPr lang="en-US" baseline="0" dirty="0"/>
              <a:t>A little about me before we get going:</a:t>
            </a:r>
          </a:p>
          <a:p>
            <a:endParaRPr lang="en-US" baseline="0" dirty="0"/>
          </a:p>
          <a:p>
            <a:pPr marL="228600" indent="-228600">
              <a:buAutoNum type="arabicPeriod"/>
            </a:pPr>
            <a:r>
              <a:rPr lang="en-US" baseline="0" dirty="0"/>
              <a:t>I’m a principal developer at Delegate and a Microsoft MVP</a:t>
            </a:r>
          </a:p>
          <a:p>
            <a:pPr marL="228600" indent="-228600">
              <a:buAutoNum type="arabicPeriod"/>
            </a:pPr>
            <a:r>
              <a:rPr lang="en-US" baseline="0" dirty="0"/>
              <a:t>And I’m also the creator and maintainer of bUnit.</a:t>
            </a:r>
          </a:p>
          <a:p>
            <a:pPr marL="228600" indent="-228600">
              <a:buAutoNum type="arabicPeriod"/>
            </a:pPr>
            <a:r>
              <a:rPr lang="en-US" baseline="0" dirty="0"/>
              <a:t>If you like the social medias, you can find me on Twitter @egilhansen, I also respond to messages on LinkedIn, and last but not least you can watch me live code on Twitch.tv/</a:t>
            </a:r>
            <a:r>
              <a:rPr lang="en-US" baseline="0" dirty="0" err="1"/>
              <a:t>egilhansen</a:t>
            </a:r>
            <a:r>
              <a:rPr lang="en-US" baseline="0" dirty="0"/>
              <a:t> </a:t>
            </a:r>
            <a:r>
              <a:rPr lang="en-US" baseline="0" dirty="0" err="1"/>
              <a:t>twich</a:t>
            </a:r>
            <a:r>
              <a:rPr lang="en-US" baseline="0" dirty="0"/>
              <a:t> a week, where you are always welcome to ask questions in the chat room.</a:t>
            </a:r>
          </a:p>
          <a:p>
            <a:pPr marL="228600" indent="-228600">
              <a:buAutoNum type="arabicPeriod"/>
            </a:pPr>
            <a:r>
              <a:rPr lang="en-US" baseline="0" dirty="0"/>
              <a:t>If you have any questions for me, feel free to @-me on twitter and ask your questions there, either during the talk or in the future, if you are watching a recording from there.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8E0E46E-3355-4090-BEB6-747EA808D5A1}" type="slidenum">
              <a:rPr lang="en-US" smtClean="0"/>
              <a:t>3</a:t>
            </a:fld>
            <a:endParaRPr lang="en-US"/>
          </a:p>
        </p:txBody>
      </p:sp>
    </p:spTree>
    <p:extLst>
      <p:ext uri="{BB962C8B-B14F-4D97-AF65-F5344CB8AC3E}">
        <p14:creationId xmlns:p14="http://schemas.microsoft.com/office/powerpoint/2010/main" val="909537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assume you are familiar</a:t>
            </a:r>
            <a:r>
              <a:rPr lang="en-US" baseline="0" dirty="0"/>
              <a:t> with basic Blazor concepts such as the component life cycle, cascading values, how dependency injection works, as well as at least some familiarity with unit testing and testing framework such as </a:t>
            </a:r>
            <a:r>
              <a:rPr lang="en-US" baseline="0" dirty="0" err="1"/>
              <a:t>xUnit</a:t>
            </a:r>
            <a:r>
              <a:rPr lang="en-US" baseline="0" dirty="0"/>
              <a:t> or </a:t>
            </a:r>
            <a:r>
              <a:rPr lang="en-US" baseline="0" dirty="0" err="1"/>
              <a:t>Nunit</a:t>
            </a:r>
            <a:r>
              <a:rPr lang="en-US" baseline="0" dirty="0"/>
              <a:t>.</a:t>
            </a:r>
            <a:endParaRPr lang="en-US" dirty="0"/>
          </a:p>
        </p:txBody>
      </p:sp>
      <p:sp>
        <p:nvSpPr>
          <p:cNvPr id="4" name="Slide Number Placeholder 3"/>
          <p:cNvSpPr>
            <a:spLocks noGrp="1"/>
          </p:cNvSpPr>
          <p:nvPr>
            <p:ph type="sldNum" sz="quarter" idx="5"/>
          </p:nvPr>
        </p:nvSpPr>
        <p:spPr/>
        <p:txBody>
          <a:bodyPr/>
          <a:lstStyle/>
          <a:p>
            <a:fld id="{88E0E46E-3355-4090-BEB6-747EA808D5A1}" type="slidenum">
              <a:rPr lang="en-US" smtClean="0"/>
              <a:t>4</a:t>
            </a:fld>
            <a:endParaRPr lang="en-US"/>
          </a:p>
        </p:txBody>
      </p:sp>
    </p:spTree>
    <p:extLst>
      <p:ext uri="{BB962C8B-B14F-4D97-AF65-F5344CB8AC3E}">
        <p14:creationId xmlns:p14="http://schemas.microsoft.com/office/powerpoint/2010/main" val="873776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bUnit is</a:t>
            </a:r>
            <a:r>
              <a:rPr lang="en-US" baseline="0" dirty="0"/>
              <a:t> a</a:t>
            </a:r>
            <a:r>
              <a:rPr lang="en-US" dirty="0"/>
              <a:t> library that you can use to test </a:t>
            </a:r>
            <a:r>
              <a:rPr lang="en-US" dirty="0" err="1"/>
              <a:t>blazor</a:t>
            </a:r>
            <a:r>
              <a:rPr lang="en-US" dirty="0"/>
              <a:t> component. </a:t>
            </a:r>
            <a:r>
              <a:rPr lang="en-US" baseline="0" dirty="0"/>
              <a:t>bUnit is not a general-purpose testing framework though, so you still need to pick one of those to write your bUnit tests together with. I like </a:t>
            </a:r>
            <a:r>
              <a:rPr lang="en-US" baseline="0" dirty="0" err="1"/>
              <a:t>xUnit</a:t>
            </a:r>
            <a:r>
              <a:rPr lang="en-US" baseline="0" dirty="0"/>
              <a:t>, but </a:t>
            </a:r>
            <a:r>
              <a:rPr lang="en-US" baseline="0" dirty="0" err="1"/>
              <a:t>Nunit</a:t>
            </a:r>
            <a:r>
              <a:rPr lang="en-US" baseline="0" dirty="0"/>
              <a:t> or </a:t>
            </a:r>
            <a:r>
              <a:rPr lang="en-US" baseline="0" dirty="0" err="1"/>
              <a:t>MSTest</a:t>
            </a:r>
            <a:r>
              <a:rPr lang="en-US" baseline="0" dirty="0"/>
              <a:t> works equally well.</a:t>
            </a:r>
          </a:p>
          <a:p>
            <a:endParaRPr lang="en-US" dirty="0"/>
          </a:p>
          <a:p>
            <a:r>
              <a:rPr lang="en-US" dirty="0"/>
              <a:t>Some of the</a:t>
            </a:r>
            <a:r>
              <a:rPr lang="en-US" baseline="0" dirty="0"/>
              <a:t> goals for it is:</a:t>
            </a:r>
            <a:endParaRPr lang="en-US" dirty="0"/>
          </a:p>
          <a:p>
            <a:pPr marL="0" indent="0">
              <a:buFontTx/>
              <a:buNone/>
            </a:pPr>
            <a:endParaRPr lang="en-US" dirty="0"/>
          </a:p>
          <a:p>
            <a:pPr marL="171450" indent="-171450">
              <a:buFontTx/>
              <a:buChar char="-"/>
            </a:pPr>
            <a:r>
              <a:rPr lang="en-US" dirty="0"/>
              <a:t>To make it as easy to test </a:t>
            </a:r>
            <a:r>
              <a:rPr lang="en-US" dirty="0" err="1"/>
              <a:t>blazor</a:t>
            </a:r>
            <a:r>
              <a:rPr lang="en-US" baseline="0" dirty="0"/>
              <a:t> components as it is to test regular plain old C# objects, aka. POCOs. That makes it easier to get started with if you are already familiar with unit testing and enables you to use many of the familiar patterns that you already use when testing POCOs. </a:t>
            </a:r>
          </a:p>
          <a:p>
            <a:pPr marL="171450" indent="-171450">
              <a:buFontTx/>
              <a:buChar char="-"/>
            </a:pPr>
            <a:r>
              <a:rPr lang="en-US" baseline="0" dirty="0"/>
              <a:t>In fact, many of the practices, tips, and tricks we’ll cover today are also useful when testing POCOs.</a:t>
            </a:r>
          </a:p>
          <a:p>
            <a:pPr marL="171450" indent="-171450">
              <a:buFontTx/>
              <a:buChar char="-"/>
            </a:pPr>
            <a:r>
              <a:rPr lang="en-US" baseline="0" dirty="0"/>
              <a:t>It should also be fast, come with sane defaults, and extendable.</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baseline="0" dirty="0"/>
              <a:t>bUnit runs entirely in C#. That’s mostly a good thing, but there is one downside. It’s great because it means tests runs as fast as regular unit tests. The downside is that any JavaScript a Blazor component depends on is not part of the test. With bUnit, you must treat any </a:t>
            </a:r>
            <a:r>
              <a:rPr lang="en-US" u="none" baseline="0" dirty="0" err="1"/>
              <a:t>JSInterop</a:t>
            </a:r>
            <a:r>
              <a:rPr lang="en-US" u="none" baseline="0" dirty="0"/>
              <a:t> in your Blazor component as you would a web service call, which usually mean mocking or faking it. bUnit does come with an easy way to mock </a:t>
            </a:r>
            <a:r>
              <a:rPr lang="en-US" u="none" baseline="0" dirty="0" err="1"/>
              <a:t>JSInterop</a:t>
            </a:r>
            <a:r>
              <a:rPr lang="en-US" u="none" baseline="0" dirty="0"/>
              <a:t> calls, so if most of your Blazor code is JavaScript free as promised by the Blazor team, then it’s a minor downside.</a:t>
            </a:r>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baseline="0" dirty="0"/>
              <a:t>There are alternatives to bUnit that you can use to do end-2-end testing of your components with. They typically spin up a Blazor app in a headless browser that you automate to test your components. Examples include Telerik Test Studio, Selenium, or the </a:t>
            </a:r>
            <a:r>
              <a:rPr lang="en-US" dirty="0">
                <a:hlinkClick r:id="rId3"/>
              </a:rPr>
              <a:t>Fast and reliable end-to-end testing for modern web apps | Playwright</a:t>
            </a:r>
            <a:r>
              <a:rPr lang="en-US" u="none" baseline="0" dirty="0"/>
              <a:t>.</a:t>
            </a:r>
          </a:p>
          <a:p>
            <a:pPr marL="0" indent="0">
              <a:buFontTx/>
              <a:buNone/>
            </a:pPr>
            <a:endParaRPr lang="en-US" u="none" baseline="0" dirty="0"/>
          </a:p>
          <a:p>
            <a:pPr marL="0" indent="0">
              <a:buFontTx/>
              <a:buNone/>
            </a:pPr>
            <a:r>
              <a:rPr lang="da-DK" dirty="0" err="1">
                <a:hlinkClick r:id="rId4"/>
              </a:rPr>
              <a:t>Cypress</a:t>
            </a:r>
            <a:r>
              <a:rPr lang="da-DK" dirty="0">
                <a:hlinkClick r:id="rId4"/>
              </a:rPr>
              <a:t> </a:t>
            </a:r>
            <a:r>
              <a:rPr lang="da-DK" dirty="0" err="1">
                <a:hlinkClick r:id="rId4"/>
              </a:rPr>
              <a:t>vs</a:t>
            </a:r>
            <a:r>
              <a:rPr lang="da-DK" dirty="0">
                <a:hlinkClick r:id="rId4"/>
              </a:rPr>
              <a:t> </a:t>
            </a:r>
            <a:r>
              <a:rPr lang="da-DK" dirty="0" err="1">
                <a:hlinkClick r:id="rId4"/>
              </a:rPr>
              <a:t>Selenium</a:t>
            </a:r>
            <a:r>
              <a:rPr lang="da-DK" dirty="0">
                <a:hlinkClick r:id="rId4"/>
              </a:rPr>
              <a:t> </a:t>
            </a:r>
            <a:r>
              <a:rPr lang="da-DK" dirty="0" err="1">
                <a:hlinkClick r:id="rId4"/>
              </a:rPr>
              <a:t>vs</a:t>
            </a:r>
            <a:r>
              <a:rPr lang="da-DK" dirty="0">
                <a:hlinkClick r:id="rId4"/>
              </a:rPr>
              <a:t> </a:t>
            </a:r>
            <a:r>
              <a:rPr lang="da-DK" dirty="0" err="1">
                <a:hlinkClick r:id="rId4"/>
              </a:rPr>
              <a:t>Playwright</a:t>
            </a:r>
            <a:r>
              <a:rPr lang="da-DK" dirty="0">
                <a:hlinkClick r:id="rId4"/>
              </a:rPr>
              <a:t> </a:t>
            </a:r>
            <a:r>
              <a:rPr lang="da-DK" dirty="0" err="1">
                <a:hlinkClick r:id="rId4"/>
              </a:rPr>
              <a:t>vs</a:t>
            </a:r>
            <a:r>
              <a:rPr lang="da-DK" dirty="0">
                <a:hlinkClick r:id="rId4"/>
              </a:rPr>
              <a:t> </a:t>
            </a:r>
            <a:r>
              <a:rPr lang="da-DK" dirty="0" err="1">
                <a:hlinkClick r:id="rId4"/>
              </a:rPr>
              <a:t>Puppeteer</a:t>
            </a:r>
            <a:r>
              <a:rPr lang="da-DK" dirty="0">
                <a:hlinkClick r:id="rId4"/>
              </a:rPr>
              <a:t> speed </a:t>
            </a:r>
            <a:r>
              <a:rPr lang="da-DK" dirty="0" err="1">
                <a:hlinkClick r:id="rId4"/>
              </a:rPr>
              <a:t>comparison</a:t>
            </a:r>
            <a:r>
              <a:rPr lang="da-DK" dirty="0">
                <a:hlinkClick r:id="rId4"/>
              </a:rPr>
              <a:t> | </a:t>
            </a:r>
            <a:r>
              <a:rPr lang="da-DK" dirty="0" err="1">
                <a:hlinkClick r:id="rId4"/>
              </a:rPr>
              <a:t>Checkly</a:t>
            </a:r>
            <a:r>
              <a:rPr lang="da-DK" dirty="0">
                <a:hlinkClick r:id="rId4"/>
              </a:rPr>
              <a:t> blog (checklyhq.com)</a:t>
            </a:r>
            <a:endParaRPr lang="en-US" u="none" baseline="0" dirty="0"/>
          </a:p>
        </p:txBody>
      </p:sp>
      <p:sp>
        <p:nvSpPr>
          <p:cNvPr id="4" name="Slide Number Placeholder 3"/>
          <p:cNvSpPr>
            <a:spLocks noGrp="1"/>
          </p:cNvSpPr>
          <p:nvPr>
            <p:ph type="sldNum" sz="quarter" idx="5"/>
          </p:nvPr>
        </p:nvSpPr>
        <p:spPr/>
        <p:txBody>
          <a:bodyPr/>
          <a:lstStyle/>
          <a:p>
            <a:fld id="{88E0E46E-3355-4090-BEB6-747EA808D5A1}" type="slidenum">
              <a:rPr lang="en-US" smtClean="0"/>
              <a:t>5</a:t>
            </a:fld>
            <a:endParaRPr lang="en-US"/>
          </a:p>
        </p:txBody>
      </p:sp>
    </p:spTree>
    <p:extLst>
      <p:ext uri="{BB962C8B-B14F-4D97-AF65-F5344CB8AC3E}">
        <p14:creationId xmlns:p14="http://schemas.microsoft.com/office/powerpoint/2010/main" val="3329395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Daniel Roth showed this list of all changes in Blazor for .NET 6 on day 1 of </a:t>
            </a:r>
            <a:r>
              <a:rPr lang="en-US" dirty="0" err="1"/>
              <a:t>.net</a:t>
            </a:r>
            <a:r>
              <a:rPr lang="en-US" dirty="0"/>
              <a:t> conf. Quite a few of them are runtime related, so they don’t influence bUnit, so lets get those out of the way.</a:t>
            </a:r>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1464881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these features just worked without any modifications to bUnit, so credit to the Blazor team for staying compatible, even on the pub-ternal API level that bUnit is hooking into.</a:t>
            </a:r>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2269587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a:t>
            </a:r>
          </a:p>
          <a:p>
            <a:endParaRPr lang="en-US" dirty="0"/>
          </a:p>
          <a:p>
            <a:pPr marL="228600" indent="-228600">
              <a:buFont typeface="+mj-lt"/>
              <a:buAutoNum type="arabicPeriod"/>
            </a:pPr>
            <a:r>
              <a:rPr lang="en-US" dirty="0"/>
              <a:t>Show project structure</a:t>
            </a:r>
          </a:p>
          <a:p>
            <a:pPr marL="228600" indent="-228600">
              <a:buFont typeface="+mj-lt"/>
              <a:buAutoNum type="arabicPeriod"/>
            </a:pPr>
            <a:r>
              <a:rPr lang="en-US" dirty="0"/>
              <a:t>Spin up app</a:t>
            </a:r>
          </a:p>
          <a:p>
            <a:pPr marL="228600" indent="-228600">
              <a:buFont typeface="+mj-lt"/>
              <a:buAutoNum type="arabicPeriod"/>
            </a:pPr>
            <a:r>
              <a:rPr lang="en-US" dirty="0"/>
              <a:t>Show counter page</a:t>
            </a:r>
          </a:p>
          <a:p>
            <a:pPr marL="228600" indent="-228600">
              <a:buFont typeface="+mj-lt"/>
              <a:buAutoNum type="arabicPeriod"/>
            </a:pPr>
            <a:r>
              <a:rPr lang="en-US" dirty="0"/>
              <a:t>Show counter C# test</a:t>
            </a:r>
          </a:p>
          <a:p>
            <a:pPr marL="228600" indent="-228600">
              <a:buFont typeface="+mj-lt"/>
              <a:buAutoNum type="arabicPeriod"/>
            </a:pPr>
            <a:r>
              <a:rPr lang="en-US" dirty="0"/>
              <a:t>Show DEBUGGING through C# test</a:t>
            </a:r>
          </a:p>
          <a:p>
            <a:pPr marL="228600" indent="-228600">
              <a:buFont typeface="+mj-lt"/>
              <a:buAutoNum type="arabicPeriod"/>
            </a:pPr>
            <a:r>
              <a:rPr lang="en-US" dirty="0"/>
              <a:t>Show counter in RAZOR test</a:t>
            </a:r>
          </a:p>
          <a:p>
            <a:pPr marL="228600" indent="-228600">
              <a:buFont typeface="+mj-lt"/>
              <a:buAutoNum type="arabicPeriod"/>
            </a:pPr>
            <a:r>
              <a:rPr lang="en-US" dirty="0"/>
              <a:t>Show </a:t>
            </a:r>
            <a:r>
              <a:rPr lang="en-US" dirty="0" err="1"/>
              <a:t>FetchData</a:t>
            </a:r>
            <a:r>
              <a:rPr lang="en-US" dirty="0"/>
              <a:t> page</a:t>
            </a:r>
          </a:p>
          <a:p>
            <a:pPr marL="228600" indent="-228600">
              <a:buFont typeface="+mj-lt"/>
              <a:buAutoNum type="arabicPeriod"/>
            </a:pPr>
            <a:r>
              <a:rPr lang="en-US" dirty="0"/>
              <a:t>Talk about replacing </a:t>
            </a:r>
            <a:r>
              <a:rPr lang="en-US" dirty="0" err="1"/>
              <a:t>HttpClient</a:t>
            </a:r>
            <a:r>
              <a:rPr lang="en-US" dirty="0"/>
              <a:t> with abstraction</a:t>
            </a:r>
          </a:p>
          <a:p>
            <a:pPr marL="228600" indent="-228600">
              <a:buFont typeface="+mj-lt"/>
              <a:buAutoNum type="arabicPeriod"/>
            </a:pPr>
            <a:r>
              <a:rPr lang="en-US" dirty="0"/>
              <a:t>Show </a:t>
            </a:r>
            <a:r>
              <a:rPr lang="en-US" dirty="0" err="1"/>
              <a:t>FetchData</a:t>
            </a:r>
            <a:r>
              <a:rPr lang="en-US" dirty="0"/>
              <a:t> test with how we can register services, show the test weather data service</a:t>
            </a:r>
          </a:p>
          <a:p>
            <a:pPr marL="228600" indent="-228600">
              <a:buFont typeface="+mj-lt"/>
              <a:buAutoNum type="arabicPeriod"/>
            </a:pPr>
            <a:r>
              <a:rPr lang="en-US" dirty="0"/>
              <a:t>Show sortable fetch data page in browser</a:t>
            </a:r>
          </a:p>
          <a:p>
            <a:pPr marL="228600" indent="-228600">
              <a:buFont typeface="+mj-lt"/>
              <a:buAutoNum type="arabicPeriod"/>
            </a:pPr>
            <a:r>
              <a:rPr lang="en-US" dirty="0"/>
              <a:t>Show first test and explain that it is just regular parameter passing because we’re not in a browser</a:t>
            </a:r>
          </a:p>
          <a:p>
            <a:pPr marL="228600" indent="-228600">
              <a:buFont typeface="+mj-lt"/>
              <a:buAutoNum type="arabicPeriod"/>
            </a:pPr>
            <a:r>
              <a:rPr lang="en-US" dirty="0"/>
              <a:t>Show test for user triggering sorting by clicking </a:t>
            </a:r>
          </a:p>
          <a:p>
            <a:pPr marL="228600" indent="-228600">
              <a:buFont typeface="+mj-lt"/>
              <a:buAutoNum type="arabicPeriod"/>
            </a:pPr>
            <a:r>
              <a:rPr lang="en-US" dirty="0"/>
              <a:t>Show test for updated URL via nav man</a:t>
            </a:r>
          </a:p>
          <a:p>
            <a:pPr marL="228600" indent="-228600">
              <a:buFont typeface="+mj-lt"/>
              <a:buAutoNum type="arabicPeriod"/>
            </a:pPr>
            <a:r>
              <a:rPr lang="en-US" dirty="0"/>
              <a:t>Show </a:t>
            </a:r>
            <a:r>
              <a:rPr lang="en-US" dirty="0" err="1"/>
              <a:t>FancyButton</a:t>
            </a:r>
            <a:r>
              <a:rPr lang="en-US" dirty="0"/>
              <a:t> custom event test</a:t>
            </a:r>
          </a:p>
          <a:p>
            <a:pPr marL="228600" indent="-228600">
              <a:buFont typeface="+mj-lt"/>
              <a:buAutoNum type="arabicPeriod"/>
            </a:pPr>
            <a:r>
              <a:rPr lang="en-US" dirty="0"/>
              <a:t>Replacing </a:t>
            </a:r>
            <a:r>
              <a:rPr lang="en-US" dirty="0" err="1"/>
              <a:t>FancyParagraph</a:t>
            </a:r>
            <a:r>
              <a:rPr lang="en-US" dirty="0"/>
              <a:t> in Counter</a:t>
            </a:r>
          </a:p>
          <a:p>
            <a:pPr marL="228600" indent="-228600">
              <a:buFont typeface="+mj-lt"/>
              <a:buAutoNum type="arabicPeriod"/>
            </a:pPr>
            <a:r>
              <a:rPr lang="en-US" dirty="0"/>
              <a:t>Show </a:t>
            </a:r>
            <a:r>
              <a:rPr lang="en-US" dirty="0" err="1"/>
              <a:t>FetchData</a:t>
            </a:r>
            <a:r>
              <a:rPr lang="en-US" dirty="0"/>
              <a:t> </a:t>
            </a:r>
            <a:r>
              <a:rPr lang="en-US" dirty="0" err="1"/>
              <a:t>PageTitle</a:t>
            </a:r>
            <a:r>
              <a:rPr lang="en-US" dirty="0"/>
              <a:t> and component factories examples</a:t>
            </a:r>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1396761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11/10/2021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11/10/2021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11/10/2021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11/10/2021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3.sv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12.png"/><Relationship Id="rId17" Type="http://schemas.openxmlformats.org/officeDocument/2006/relationships/image" Target="../media/image45.svg"/><Relationship Id="rId2" Type="http://schemas.openxmlformats.org/officeDocument/2006/relationships/image" Target="../media/image32.png"/><Relationship Id="rId16" Type="http://schemas.openxmlformats.org/officeDocument/2006/relationships/image" Target="../media/image44.png"/><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3.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sv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3.png"/><Relationship Id="rId17" Type="http://schemas.openxmlformats.org/officeDocument/2006/relationships/image" Target="../media/image59.svg"/><Relationship Id="rId2" Type="http://schemas.openxmlformats.org/officeDocument/2006/relationships/image" Target="../media/image46.png"/><Relationship Id="rId16" Type="http://schemas.openxmlformats.org/officeDocument/2006/relationships/image" Target="../media/image58.png"/><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57.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sv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5.svg"/><Relationship Id="rId2" Type="http://schemas.openxmlformats.org/officeDocument/2006/relationships/image" Target="../media/image60.png"/><Relationship Id="rId16" Type="http://schemas.openxmlformats.org/officeDocument/2006/relationships/image" Target="../media/image74.png"/><Relationship Id="rId1" Type="http://schemas.openxmlformats.org/officeDocument/2006/relationships/slideLayout" Target="../slideLayouts/slideLayout10.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3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10.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3.svg"/></Relationships>
</file>

<file path=ppt/slides/_rels/slide32.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DABDB7A-EC28-4739-83CD-BFBAD13D28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066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F5AFA-B068-43BD-94E9-7E2A3A42E5C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D0D158F-E395-4596-A787-B8BBF9B79B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9139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B5C8-4FA7-4515-B9B8-42B04384327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9C9B4F3-EEC3-4715-809A-B9F682CEBB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2683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0311-6D20-41DF-B9E2-BF80FE9A0EE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D09393E-30B2-4F20-9F88-F5CBA8F9D4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9879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3F2D-A7E6-4C47-97A4-FB65A42DCFE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5E8A61B-E026-48AC-B71F-44935183D2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89470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4B01-88FD-4D67-B3D5-4A515C110FF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D813690-EBF4-4001-914E-EFF8038F46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9655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50E0-273E-4D13-B579-F1C24A26EF5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6E6884E-702F-4EDE-83E2-D7F9B9464F5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82834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52B5-0284-4025-849C-62538EFBBD1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65F91E9-EA4F-4979-8FA3-FB9A6BB104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0052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5417A-24BF-4694-A91C-D3F6BBF24E2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C6C685-A471-4F75-8ED4-A24B544365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638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6662-CBB3-4FB8-BD91-454131EA4C1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A5C383F-A6D4-470F-9FB8-3749AFF305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57503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DED1-A1E6-44FE-90B6-3103B0149F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AFB599E-C823-414A-B478-B89FE461521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9186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Autofit/>
          </a:bodyPr>
          <a:lstStyle/>
          <a:p>
            <a:r>
              <a:rPr lang="en-US" sz="5600" dirty="0"/>
              <a:t>What’s new in bUnit for .NET 6</a:t>
            </a:r>
            <a:br>
              <a:rPr lang="en-US" sz="5600" dirty="0"/>
            </a:br>
            <a:br>
              <a:rPr lang="en-US" sz="5600" dirty="0"/>
            </a:br>
            <a:endParaRPr lang="en-US" sz="5600"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Egil Hansen (@EgilHansen)</a:t>
            </a:r>
          </a:p>
        </p:txBody>
      </p:sp>
    </p:spTree>
    <p:extLst>
      <p:ext uri="{BB962C8B-B14F-4D97-AF65-F5344CB8AC3E}">
        <p14:creationId xmlns:p14="http://schemas.microsoft.com/office/powerpoint/2010/main" val="3852120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C3E5-E0E5-4A86-851E-A25414DD765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8EC759F-3796-44B0-85D5-2880B5B2A4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7409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54D8-7469-447C-BBC6-EA29581E8E5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23D5CA1-5742-4B5D-9E4F-DB30105BB0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6786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2A5D-C621-47DD-A9E5-3055FF35FD0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1B3CBA-CB97-4036-9252-FCC0ADFC66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38465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A202-42AD-4943-93CF-AEF0883BFFA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6E10EE6-9C63-4B3C-8E3A-BCD0BFDFE7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97779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696EA-723E-4258-95CB-60AF9BC83E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B3E1B03-E111-4C44-AFE7-023E63CCE3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27821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584E-F690-4759-9D9A-02F6856386B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D40A09D-A649-4AC7-BB97-AA42698DCFB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976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err="1"/>
              <a:t>Announcemnet</a:t>
            </a:r>
            <a:endParaRPr lang="en-US"/>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a:t>Value prop 1</a:t>
            </a:r>
          </a:p>
          <a:p>
            <a:r>
              <a:rPr lang="en-US"/>
              <a:t>Value prop 2</a:t>
            </a:r>
          </a:p>
          <a:p>
            <a:r>
              <a:rPr lang="en-US"/>
              <a:t>Value prop 3</a:t>
            </a:r>
          </a:p>
        </p:txBody>
      </p:sp>
    </p:spTree>
    <p:extLst>
      <p:ext uri="{BB962C8B-B14F-4D97-AF65-F5344CB8AC3E}">
        <p14:creationId xmlns:p14="http://schemas.microsoft.com/office/powerpoint/2010/main" val="4113657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6ADD8-DA0D-4DFA-B9E0-AB5356B1148D}"/>
              </a:ext>
            </a:extLst>
          </p:cNvPr>
          <p:cNvSpPr>
            <a:spLocks noGrp="1"/>
          </p:cNvSpPr>
          <p:nvPr>
            <p:ph type="title"/>
          </p:nvPr>
        </p:nvSpPr>
        <p:spPr/>
        <p:txBody>
          <a:bodyPr/>
          <a:lstStyle/>
          <a:p>
            <a:r>
              <a:rPr lang="en-US" baseline="0" noProof="0" dirty="0"/>
              <a:t>Hi, </a:t>
            </a:r>
            <a:r>
              <a:rPr lang="en-US" noProof="0" dirty="0"/>
              <a:t>I’m Egil</a:t>
            </a:r>
            <a:r>
              <a:rPr lang="en-US" baseline="0" noProof="0" dirty="0"/>
              <a:t>👋                        </a:t>
            </a:r>
            <a:r>
              <a:rPr lang="en-US" baseline="0" noProof="0" dirty="0">
                <a:solidFill>
                  <a:schemeClr val="tx1">
                    <a:lumMod val="75000"/>
                  </a:schemeClr>
                </a:solidFill>
              </a:rPr>
              <a:t>@EgilHansen</a:t>
            </a:r>
            <a:endParaRPr lang="en-US" noProof="0" dirty="0">
              <a:solidFill>
                <a:schemeClr val="tx1">
                  <a:lumMod val="75000"/>
                </a:schemeClr>
              </a:solidFill>
            </a:endParaRPr>
          </a:p>
        </p:txBody>
      </p:sp>
      <p:pic>
        <p:nvPicPr>
          <p:cNvPr id="1028" name="Picture 4" descr="Twitter Icon Square Logo Vector (.AI) Free Download">
            <a:extLst>
              <a:ext uri="{FF2B5EF4-FFF2-40B4-BE49-F238E27FC236}">
                <a16:creationId xmlns:a16="http://schemas.microsoft.com/office/drawing/2014/main" id="{2BE87C55-9D66-4091-8F79-84FEC1196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561" y="758290"/>
            <a:ext cx="539232" cy="53923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4A541FFF-AE15-497E-8271-DB400B599311}"/>
              </a:ext>
            </a:extLst>
          </p:cNvPr>
          <p:cNvGrpSpPr/>
          <p:nvPr/>
        </p:nvGrpSpPr>
        <p:grpSpPr>
          <a:xfrm>
            <a:off x="6359152" y="2905464"/>
            <a:ext cx="2046050" cy="2495679"/>
            <a:chOff x="7846037" y="2771192"/>
            <a:chExt cx="2860483" cy="3399726"/>
          </a:xfrm>
        </p:grpSpPr>
        <p:pic>
          <p:nvPicPr>
            <p:cNvPr id="7" name="Picture 6" descr="Logo, icon&#10;&#10;Description automatically generated">
              <a:extLst>
                <a:ext uri="{FF2B5EF4-FFF2-40B4-BE49-F238E27FC236}">
                  <a16:creationId xmlns:a16="http://schemas.microsoft.com/office/drawing/2014/main" id="{7457462C-F6AB-4FCA-9C7F-C673B52BDD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6647" y="2771192"/>
              <a:ext cx="2519265" cy="2519265"/>
            </a:xfrm>
            <a:prstGeom prst="rect">
              <a:avLst/>
            </a:prstGeom>
          </p:spPr>
        </p:pic>
        <p:sp>
          <p:nvSpPr>
            <p:cNvPr id="9" name="TextBox 8">
              <a:extLst>
                <a:ext uri="{FF2B5EF4-FFF2-40B4-BE49-F238E27FC236}">
                  <a16:creationId xmlns:a16="http://schemas.microsoft.com/office/drawing/2014/main" id="{D54C6096-1FA4-4802-85C4-370DD2024DF8}"/>
                </a:ext>
              </a:extLst>
            </p:cNvPr>
            <p:cNvSpPr txBox="1"/>
            <p:nvPr/>
          </p:nvSpPr>
          <p:spPr>
            <a:xfrm>
              <a:off x="7846037" y="5290457"/>
              <a:ext cx="2860483" cy="880461"/>
            </a:xfrm>
            <a:prstGeom prst="rect">
              <a:avLst/>
            </a:prstGeom>
            <a:noFill/>
          </p:spPr>
          <p:txBody>
            <a:bodyPr wrap="square" rtlCol="0">
              <a:spAutoFit/>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Creator of bUnit</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err="1">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bunit.dev</a:t>
              </a:r>
              <a:endParaRPr lang="da-DK"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F48C69AA-8F46-496C-BAA6-22A4348353F7}"/>
              </a:ext>
            </a:extLst>
          </p:cNvPr>
          <p:cNvGrpSpPr/>
          <p:nvPr/>
        </p:nvGrpSpPr>
        <p:grpSpPr>
          <a:xfrm>
            <a:off x="8890744" y="3429000"/>
            <a:ext cx="2634054" cy="2790285"/>
            <a:chOff x="8890744" y="3429000"/>
            <a:chExt cx="2634054" cy="2790285"/>
          </a:xfrm>
        </p:grpSpPr>
        <p:pic>
          <p:nvPicPr>
            <p:cNvPr id="1030" name="Picture 6" descr="Twitch social gaming app refreshed with new icon and fresh coat of paint -  9to5Mac">
              <a:extLst>
                <a:ext uri="{FF2B5EF4-FFF2-40B4-BE49-F238E27FC236}">
                  <a16:creationId xmlns:a16="http://schemas.microsoft.com/office/drawing/2014/main" id="{CEC24F67-A982-4827-8E3B-BEE223B43C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548" t="27293" r="35518" b="23537"/>
            <a:stretch/>
          </p:blipFill>
          <p:spPr bwMode="auto">
            <a:xfrm>
              <a:off x="9293222" y="3429000"/>
              <a:ext cx="1809856" cy="20504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9933662-B132-4A9C-9884-F8DF1571E609}"/>
                </a:ext>
              </a:extLst>
            </p:cNvPr>
            <p:cNvSpPr txBox="1"/>
            <p:nvPr/>
          </p:nvSpPr>
          <p:spPr>
            <a:xfrm>
              <a:off x="8890744" y="5572954"/>
              <a:ext cx="2634054" cy="646331"/>
            </a:xfrm>
            <a:prstGeom prst="rect">
              <a:avLst/>
            </a:prstGeom>
            <a:noFill/>
          </p:spPr>
          <p:txBody>
            <a:bodyPr wrap="none" rtlCol="0">
              <a:spAutoFit/>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Live coding weekly on</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twitch.tv/EgilHansen</a:t>
              </a:r>
              <a:endParaRPr lang="da-DK"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 name="Group 13">
            <a:extLst>
              <a:ext uri="{FF2B5EF4-FFF2-40B4-BE49-F238E27FC236}">
                <a16:creationId xmlns:a16="http://schemas.microsoft.com/office/drawing/2014/main" id="{6C7DF68C-D7BA-4E0E-A0EC-72C4100FD0D2}"/>
              </a:ext>
            </a:extLst>
          </p:cNvPr>
          <p:cNvGrpSpPr/>
          <p:nvPr/>
        </p:nvGrpSpPr>
        <p:grpSpPr>
          <a:xfrm>
            <a:off x="1426399" y="1871721"/>
            <a:ext cx="1454244" cy="3066414"/>
            <a:chOff x="1426399" y="1871721"/>
            <a:chExt cx="1454244" cy="3066414"/>
          </a:xfrm>
        </p:grpSpPr>
        <p:pic>
          <p:nvPicPr>
            <p:cNvPr id="5" name="Picture 4" descr="Logo&#10;&#10;Description automatically generated">
              <a:extLst>
                <a:ext uri="{FF2B5EF4-FFF2-40B4-BE49-F238E27FC236}">
                  <a16:creationId xmlns:a16="http://schemas.microsoft.com/office/drawing/2014/main" id="{AD571F6D-0870-48CD-8978-DA66641A23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5776" y="1871721"/>
              <a:ext cx="1428722" cy="2143084"/>
            </a:xfrm>
            <a:prstGeom prst="rect">
              <a:avLst/>
            </a:prstGeom>
          </p:spPr>
        </p:pic>
        <p:sp>
          <p:nvSpPr>
            <p:cNvPr id="18" name="TextBox 17">
              <a:extLst>
                <a:ext uri="{FF2B5EF4-FFF2-40B4-BE49-F238E27FC236}">
                  <a16:creationId xmlns:a16="http://schemas.microsoft.com/office/drawing/2014/main" id="{CC91030A-FD0B-4B26-AC2E-F744110CEEA7}"/>
                </a:ext>
              </a:extLst>
            </p:cNvPr>
            <p:cNvSpPr txBox="1"/>
            <p:nvPr/>
          </p:nvSpPr>
          <p:spPr>
            <a:xfrm>
              <a:off x="1426399" y="4014805"/>
              <a:ext cx="1454244" cy="923330"/>
            </a:xfrm>
            <a:prstGeom prst="rect">
              <a:avLst/>
            </a:prstGeom>
            <a:noFill/>
          </p:spPr>
          <p:txBody>
            <a:bodyPr wrap="none" rtlCol="0">
              <a:spAutoFit/>
            </a:bodyPr>
            <a:lstStyle/>
            <a:p>
              <a:pPr algn="ctr"/>
              <a:r>
                <a:rPr lang="en-US" b="1" dirty="0">
                  <a:latin typeface="Open Sans" panose="020B0606030504020204" pitchFamily="34" charset="0"/>
                  <a:ea typeface="Open Sans" panose="020B0606030504020204" pitchFamily="34" charset="0"/>
                  <a:cs typeface="Open Sans" panose="020B0606030504020204" pitchFamily="34" charset="0"/>
                </a:rPr>
                <a:t>Principal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latin typeface="Open Sans" panose="020B0606030504020204" pitchFamily="34" charset="0"/>
                  <a:ea typeface="Open Sans" panose="020B0606030504020204" pitchFamily="34" charset="0"/>
                  <a:cs typeface="Open Sans" panose="020B0606030504020204" pitchFamily="34" charset="0"/>
                </a:rPr>
                <a:t>Developer</a:t>
              </a:r>
            </a:p>
            <a:p>
              <a:pPr algn="ctr"/>
              <a:r>
                <a:rPr lang="en-US"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rPr>
                <a:t>delegate.dk</a:t>
              </a:r>
              <a:endParaRPr lang="da-DK" b="1" dirty="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 name="Group 14">
            <a:extLst>
              <a:ext uri="{FF2B5EF4-FFF2-40B4-BE49-F238E27FC236}">
                <a16:creationId xmlns:a16="http://schemas.microsoft.com/office/drawing/2014/main" id="{0AA2775A-0353-4C1E-9532-065777A852F7}"/>
              </a:ext>
            </a:extLst>
          </p:cNvPr>
          <p:cNvGrpSpPr/>
          <p:nvPr/>
        </p:nvGrpSpPr>
        <p:grpSpPr>
          <a:xfrm>
            <a:off x="4127858" y="2282221"/>
            <a:ext cx="1386534" cy="2677240"/>
            <a:chOff x="4085670" y="2214242"/>
            <a:chExt cx="1386534" cy="2677240"/>
          </a:xfrm>
        </p:grpSpPr>
        <p:pic>
          <p:nvPicPr>
            <p:cNvPr id="1026" name="Picture 2" descr="Microsoft-MVP-Logo-Vertical – El Bruno">
              <a:extLst>
                <a:ext uri="{FF2B5EF4-FFF2-40B4-BE49-F238E27FC236}">
                  <a16:creationId xmlns:a16="http://schemas.microsoft.com/office/drawing/2014/main" id="{7FE3EF86-BE75-4DEF-91AF-9D5AF3E10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5670" y="2214242"/>
              <a:ext cx="1386534" cy="230790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BC1F93F-448C-4290-896C-0DE31697C52B}"/>
                </a:ext>
              </a:extLst>
            </p:cNvPr>
            <p:cNvSpPr txBox="1"/>
            <p:nvPr/>
          </p:nvSpPr>
          <p:spPr>
            <a:xfrm>
              <a:off x="4092029" y="4522150"/>
              <a:ext cx="1377300" cy="369332"/>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Since 2020</a:t>
              </a:r>
              <a:endParaRPr lang="da-DK" b="1" dirty="0">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93452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637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E34E5-737F-4132-B272-66749259539D}"/>
              </a:ext>
            </a:extLst>
          </p:cNvPr>
          <p:cNvSpPr>
            <a:spLocks noGrp="1"/>
          </p:cNvSpPr>
          <p:nvPr>
            <p:ph type="title"/>
          </p:nvPr>
        </p:nvSpPr>
        <p:spPr/>
        <p:txBody>
          <a:bodyPr/>
          <a:lstStyle/>
          <a:p>
            <a:pPr algn="ctr"/>
            <a:r>
              <a:rPr lang="en-US" sz="4400" b="0" kern="1200" baseline="0" dirty="0">
                <a:solidFill>
                  <a:schemeClr val="tx1"/>
                </a:solidFill>
                <a:effectLst/>
              </a:rPr>
              <a:t>Disclaimer 🤚</a:t>
            </a:r>
            <a:endParaRPr lang="en-US" dirty="0"/>
          </a:p>
        </p:txBody>
      </p:sp>
      <p:sp>
        <p:nvSpPr>
          <p:cNvPr id="4" name="TextBox 3">
            <a:extLst>
              <a:ext uri="{FF2B5EF4-FFF2-40B4-BE49-F238E27FC236}">
                <a16:creationId xmlns:a16="http://schemas.microsoft.com/office/drawing/2014/main" id="{61277BE9-3E15-4526-ABA8-3FD61C44F3FF}"/>
              </a:ext>
            </a:extLst>
          </p:cNvPr>
          <p:cNvSpPr txBox="1"/>
          <p:nvPr/>
        </p:nvSpPr>
        <p:spPr>
          <a:xfrm>
            <a:off x="3176771" y="2478299"/>
            <a:ext cx="5838458" cy="2554545"/>
          </a:xfrm>
          <a:prstGeom prst="rect">
            <a:avLst/>
          </a:prstGeom>
          <a:noFill/>
        </p:spPr>
        <p:txBody>
          <a:bodyPr wrap="none" rtlCol="0">
            <a:spAutoFit/>
          </a:bodyPr>
          <a:lstStyle/>
          <a:p>
            <a:pPr algn="ctr"/>
            <a:r>
              <a:rPr lang="en-US" sz="3200" dirty="0">
                <a:latin typeface="Open Sans" panose="020B0606030504020204" pitchFamily="34" charset="0"/>
                <a:ea typeface="Open Sans" panose="020B0606030504020204" pitchFamily="34" charset="0"/>
                <a:cs typeface="Open Sans" panose="020B0606030504020204" pitchFamily="34" charset="0"/>
              </a:rPr>
              <a:t>This talk assumes knowledge </a:t>
            </a:r>
          </a:p>
          <a:p>
            <a:pPr algn="ctr"/>
            <a:r>
              <a:rPr lang="en-US" sz="3200" dirty="0">
                <a:latin typeface="Open Sans" panose="020B0606030504020204" pitchFamily="34" charset="0"/>
                <a:ea typeface="Open Sans" panose="020B0606030504020204" pitchFamily="34" charset="0"/>
                <a:cs typeface="Open Sans" panose="020B0606030504020204" pitchFamily="34" charset="0"/>
              </a:rPr>
              <a:t>of Blazor.</a:t>
            </a:r>
          </a:p>
          <a:p>
            <a:pPr algn="ctr"/>
            <a:endParaRPr lang="en-US" sz="3200" dirty="0">
              <a:latin typeface="Open Sans" panose="020B0606030504020204" pitchFamily="34" charset="0"/>
              <a:ea typeface="Open Sans" panose="020B0606030504020204" pitchFamily="34" charset="0"/>
              <a:cs typeface="Open Sans" panose="020B0606030504020204" pitchFamily="34" charset="0"/>
            </a:endParaRPr>
          </a:p>
          <a:p>
            <a:pPr algn="ctr"/>
            <a:r>
              <a:rPr lang="en-US" sz="3200" dirty="0">
                <a:latin typeface="Open Sans" panose="020B0606030504020204" pitchFamily="34" charset="0"/>
                <a:ea typeface="Open Sans" panose="020B0606030504020204" pitchFamily="34" charset="0"/>
                <a:cs typeface="Open Sans" panose="020B0606030504020204" pitchFamily="34" charset="0"/>
              </a:rPr>
              <a:t>Experience with unit testing </a:t>
            </a:r>
          </a:p>
          <a:p>
            <a:pPr algn="ctr"/>
            <a:r>
              <a:rPr lang="en-US" sz="3200" dirty="0">
                <a:latin typeface="Open Sans" panose="020B0606030504020204" pitchFamily="34" charset="0"/>
                <a:ea typeface="Open Sans" panose="020B0606030504020204" pitchFamily="34" charset="0"/>
                <a:cs typeface="Open Sans" panose="020B0606030504020204" pitchFamily="34" charset="0"/>
              </a:rPr>
              <a:t>helps as well.</a:t>
            </a:r>
          </a:p>
        </p:txBody>
      </p:sp>
    </p:spTree>
    <p:extLst>
      <p:ext uri="{BB962C8B-B14F-4D97-AF65-F5344CB8AC3E}">
        <p14:creationId xmlns:p14="http://schemas.microsoft.com/office/powerpoint/2010/main" val="83290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87EDD4-61BD-4DF6-91D4-D8AF895E62BD}"/>
              </a:ext>
            </a:extLst>
          </p:cNvPr>
          <p:cNvSpPr>
            <a:spLocks noGrp="1"/>
          </p:cNvSpPr>
          <p:nvPr>
            <p:ph type="title"/>
          </p:nvPr>
        </p:nvSpPr>
        <p:spPr/>
        <p:txBody>
          <a:bodyPr/>
          <a:lstStyle/>
          <a:p>
            <a:pPr algn="ctr"/>
            <a:r>
              <a:rPr lang="en-US" dirty="0"/>
              <a:t>What is bUnit?</a:t>
            </a:r>
            <a:endParaRPr lang="da-DK" dirty="0"/>
          </a:p>
        </p:txBody>
      </p:sp>
      <p:sp>
        <p:nvSpPr>
          <p:cNvPr id="7" name="TextBox 6">
            <a:extLst>
              <a:ext uri="{FF2B5EF4-FFF2-40B4-BE49-F238E27FC236}">
                <a16:creationId xmlns:a16="http://schemas.microsoft.com/office/drawing/2014/main" id="{D258A62C-00F5-41E3-9A3E-6397F48A76D8}"/>
              </a:ext>
            </a:extLst>
          </p:cNvPr>
          <p:cNvSpPr txBox="1"/>
          <p:nvPr/>
        </p:nvSpPr>
        <p:spPr>
          <a:xfrm>
            <a:off x="1163994" y="2068677"/>
            <a:ext cx="2288333" cy="923330"/>
          </a:xfrm>
          <a:prstGeom prst="rect">
            <a:avLst/>
          </a:prstGeom>
          <a:noFill/>
        </p:spPr>
        <p:txBody>
          <a:bodyPr wrap="square">
            <a:spAutoFit/>
          </a:bodyPr>
          <a:lstStyle/>
          <a:p>
            <a:pPr algn="ctr"/>
            <a:r>
              <a:rPr lang="en-US"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bUnit is a library used to test Blazor component.</a:t>
            </a:r>
            <a:endParaRPr lang="da-DK"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94EE631-11BD-4BA0-AB8B-14D1F9C944FF}"/>
              </a:ext>
            </a:extLst>
          </p:cNvPr>
          <p:cNvSpPr txBox="1"/>
          <p:nvPr/>
        </p:nvSpPr>
        <p:spPr>
          <a:xfrm>
            <a:off x="4641592" y="2359815"/>
            <a:ext cx="2017744" cy="1631216"/>
          </a:xfrm>
          <a:prstGeom prst="rect">
            <a:avLst/>
          </a:prstGeom>
          <a:noFill/>
        </p:spPr>
        <p:txBody>
          <a:bodyPr wrap="square">
            <a:spAutoFit/>
          </a:bodyPr>
          <a:lstStyle/>
          <a:p>
            <a:pPr algn="ctr"/>
            <a:r>
              <a:rPr lang="en-US" sz="2000" baseline="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🚫bUnit is </a:t>
            </a:r>
            <a:r>
              <a:rPr lang="en-US" sz="2000" b="1" baseline="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not</a:t>
            </a:r>
            <a:r>
              <a:rPr lang="en-US" sz="2000" baseline="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a general-purpose testing framework.</a:t>
            </a:r>
            <a:endParaRPr lang="da-DK"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5DA331ED-4E4C-4226-A64F-4DA15BC9A5EC}"/>
              </a:ext>
            </a:extLst>
          </p:cNvPr>
          <p:cNvSpPr txBox="1"/>
          <p:nvPr/>
        </p:nvSpPr>
        <p:spPr>
          <a:xfrm>
            <a:off x="1665513" y="3870827"/>
            <a:ext cx="2288333" cy="1323439"/>
          </a:xfrm>
          <a:prstGeom prst="rect">
            <a:avLst/>
          </a:prstGeom>
          <a:noFill/>
        </p:spPr>
        <p:txBody>
          <a:bodyPr wrap="square" rtlCol="0">
            <a:spAutoFit/>
          </a:bodyPr>
          <a:lstStyle/>
          <a:p>
            <a:pPr algn="ctr"/>
            <a:r>
              <a:rPr lang="en-US"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👏Reuse good (unit) testing patterns and practices.</a:t>
            </a:r>
            <a:endParaRPr lang="da-DK"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2AADCA20-CD6E-40AC-B69F-CECE2BBD28DC}"/>
              </a:ext>
            </a:extLst>
          </p:cNvPr>
          <p:cNvSpPr txBox="1"/>
          <p:nvPr/>
        </p:nvSpPr>
        <p:spPr>
          <a:xfrm>
            <a:off x="8450426" y="5014100"/>
            <a:ext cx="2351315" cy="1323439"/>
          </a:xfrm>
          <a:prstGeom prst="rect">
            <a:avLst/>
          </a:prstGeom>
          <a:noFill/>
        </p:spPr>
        <p:txBody>
          <a:bodyPr wrap="square" rtlCol="0">
            <a:spAutoFit/>
          </a:bodyPr>
          <a:lstStyle/>
          <a:p>
            <a:pPr algn="ctr"/>
            <a:r>
              <a:rPr lang="en-US"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 bUnit tests run fast and predictable, like regular unit tests.</a:t>
            </a:r>
            <a:endParaRPr lang="da-DK"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B1714FB4-5BC6-43B7-B0AF-0BB195942B2C}"/>
              </a:ext>
            </a:extLst>
          </p:cNvPr>
          <p:cNvSpPr txBox="1"/>
          <p:nvPr/>
        </p:nvSpPr>
        <p:spPr>
          <a:xfrm>
            <a:off x="5057969" y="4352381"/>
            <a:ext cx="2288334" cy="1323439"/>
          </a:xfrm>
          <a:prstGeom prst="rect">
            <a:avLst/>
          </a:prstGeom>
          <a:noFill/>
        </p:spPr>
        <p:txBody>
          <a:bodyPr wrap="square" rtlCol="0">
            <a:spAutoFit/>
          </a:bodyPr>
          <a:lstStyle/>
          <a:p>
            <a:pPr algn="ctr"/>
            <a:r>
              <a:rPr lang="en-US"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🤷‍♂️Doesn’t run in the browser, doesn’t run JavaScript.</a:t>
            </a:r>
            <a:endParaRPr lang="da-DK"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04CFA058-9FB7-44CA-B32B-3B69535C6FEE}"/>
              </a:ext>
            </a:extLst>
          </p:cNvPr>
          <p:cNvSpPr txBox="1"/>
          <p:nvPr/>
        </p:nvSpPr>
        <p:spPr>
          <a:xfrm>
            <a:off x="8044544" y="3021534"/>
            <a:ext cx="2416629" cy="1323439"/>
          </a:xfrm>
          <a:prstGeom prst="rect">
            <a:avLst/>
          </a:prstGeom>
          <a:noFill/>
        </p:spPr>
        <p:txBody>
          <a:bodyPr wrap="square" rtlCol="0">
            <a:spAutoFit/>
          </a:bodyPr>
          <a:lstStyle/>
          <a:p>
            <a:pPr algn="ctr"/>
            <a:r>
              <a:rPr lang="en-US"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🙌bUnit tests feels and looks like regular unit tests written in C#</a:t>
            </a:r>
            <a:endParaRPr lang="da-DK" sz="200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1474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232D-50D9-4AE3-AA28-AEDEA85810DC}"/>
              </a:ext>
            </a:extLst>
          </p:cNvPr>
          <p:cNvSpPr>
            <a:spLocks noGrp="1"/>
          </p:cNvSpPr>
          <p:nvPr>
            <p:ph type="title"/>
          </p:nvPr>
        </p:nvSpPr>
        <p:spPr/>
        <p:txBody>
          <a:bodyPr/>
          <a:lstStyle/>
          <a:p>
            <a:r>
              <a:rPr lang="en-US" sz="4400" dirty="0"/>
              <a:t>What’s new in Blazor for .NET 6?</a:t>
            </a:r>
            <a:endParaRPr lang="en-US" dirty="0"/>
          </a:p>
        </p:txBody>
      </p:sp>
      <p:sp>
        <p:nvSpPr>
          <p:cNvPr id="3" name="Content Placeholder 2">
            <a:extLst>
              <a:ext uri="{FF2B5EF4-FFF2-40B4-BE49-F238E27FC236}">
                <a16:creationId xmlns:a16="http://schemas.microsoft.com/office/drawing/2014/main" id="{3E4BE0B1-926D-493D-B6C0-0361E9C47AC0}"/>
              </a:ext>
            </a:extLst>
          </p:cNvPr>
          <p:cNvSpPr>
            <a:spLocks noGrp="1"/>
          </p:cNvSpPr>
          <p:nvPr>
            <p:ph sz="half" idx="1"/>
          </p:nvPr>
        </p:nvSpPr>
        <p:spPr/>
        <p:txBody>
          <a:bodyPr>
            <a:normAutofit fontScale="77500" lnSpcReduction="20000"/>
          </a:bodyPr>
          <a:lstStyle/>
          <a:p>
            <a:r>
              <a:rPr lang="en-US" dirty="0"/>
              <a:t>.NET Hot (test) reload</a:t>
            </a:r>
          </a:p>
          <a:p>
            <a:r>
              <a:rPr lang="en-US" dirty="0"/>
              <a:t>State persistence during prerendering</a:t>
            </a:r>
          </a:p>
          <a:p>
            <a:r>
              <a:rPr lang="en-US" dirty="0"/>
              <a:t>Error boundaries</a:t>
            </a:r>
          </a:p>
          <a:p>
            <a:r>
              <a:rPr lang="en-US" dirty="0" err="1"/>
              <a:t>WebAssembly</a:t>
            </a:r>
            <a:r>
              <a:rPr lang="en-US" dirty="0"/>
              <a:t> AOT</a:t>
            </a:r>
          </a:p>
          <a:p>
            <a:r>
              <a:rPr lang="en-US" dirty="0"/>
              <a:t>Runtime relinking</a:t>
            </a:r>
          </a:p>
          <a:p>
            <a:r>
              <a:rPr lang="en-US" dirty="0"/>
              <a:t>Native dependencies</a:t>
            </a:r>
          </a:p>
          <a:p>
            <a:r>
              <a:rPr lang="en-US" dirty="0"/>
              <a:t>Smaller download size</a:t>
            </a:r>
          </a:p>
          <a:p>
            <a:r>
              <a:rPr lang="en-US" dirty="0"/>
              <a:t>Dynamic component rendering</a:t>
            </a:r>
          </a:p>
          <a:p>
            <a:r>
              <a:rPr lang="en-US" dirty="0"/>
              <a:t>Render components from JS</a:t>
            </a:r>
          </a:p>
          <a:p>
            <a:r>
              <a:rPr lang="en-US" dirty="0"/>
              <a:t>Custom event </a:t>
            </a:r>
            <a:r>
              <a:rPr lang="en-US" dirty="0" err="1"/>
              <a:t>args</a:t>
            </a:r>
            <a:endParaRPr lang="en-US" dirty="0"/>
          </a:p>
          <a:p>
            <a:r>
              <a:rPr lang="en-US" dirty="0"/>
              <a:t>Focus on navigate</a:t>
            </a:r>
          </a:p>
          <a:p>
            <a:pPr marL="0" indent="0">
              <a:buNone/>
            </a:pPr>
            <a:endParaRPr lang="en-US" dirty="0"/>
          </a:p>
          <a:p>
            <a:pPr marL="0" indent="0">
              <a:buNone/>
            </a:pPr>
            <a:endParaRPr lang="en-US" dirty="0"/>
          </a:p>
        </p:txBody>
      </p:sp>
      <p:pic>
        <p:nvPicPr>
          <p:cNvPr id="4" name="Graphic 3">
            <a:extLst>
              <a:ext uri="{FF2B5EF4-FFF2-40B4-BE49-F238E27FC236}">
                <a16:creationId xmlns:a16="http://schemas.microsoft.com/office/drawing/2014/main" id="{8F4ED5AA-0A5A-40DD-9749-4ED8E8F032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31686" y="365125"/>
            <a:ext cx="2590800" cy="2590800"/>
          </a:xfrm>
          <a:prstGeom prst="rect">
            <a:avLst/>
          </a:prstGeom>
        </p:spPr>
      </p:pic>
      <p:sp>
        <p:nvSpPr>
          <p:cNvPr id="5" name="Content Placeholder 4">
            <a:extLst>
              <a:ext uri="{FF2B5EF4-FFF2-40B4-BE49-F238E27FC236}">
                <a16:creationId xmlns:a16="http://schemas.microsoft.com/office/drawing/2014/main" id="{DD45D287-43EC-4A65-AFDC-30CC951A04C2}"/>
              </a:ext>
            </a:extLst>
          </p:cNvPr>
          <p:cNvSpPr>
            <a:spLocks noGrp="1"/>
          </p:cNvSpPr>
          <p:nvPr>
            <p:ph sz="half" idx="2"/>
          </p:nvPr>
        </p:nvSpPr>
        <p:spPr/>
        <p:txBody>
          <a:bodyPr>
            <a:normAutofit fontScale="77500" lnSpcReduction="20000"/>
          </a:bodyPr>
          <a:lstStyle/>
          <a:p>
            <a:r>
              <a:rPr lang="en-US" dirty="0"/>
              <a:t>JavaScript initializers</a:t>
            </a:r>
          </a:p>
          <a:p>
            <a:r>
              <a:rPr lang="en-US" dirty="0"/>
              <a:t>JavaScript modules per component</a:t>
            </a:r>
          </a:p>
          <a:p>
            <a:r>
              <a:rPr lang="en-US" dirty="0"/>
              <a:t>Infer generic type from parent</a:t>
            </a:r>
          </a:p>
          <a:p>
            <a:r>
              <a:rPr lang="en-US" dirty="0"/>
              <a:t>Generic type constraints</a:t>
            </a:r>
          </a:p>
          <a:p>
            <a:r>
              <a:rPr lang="en-US" dirty="0"/>
              <a:t>Handle large binary data</a:t>
            </a:r>
          </a:p>
          <a:p>
            <a:r>
              <a:rPr lang="en-US" dirty="0"/>
              <a:t>Remove </a:t>
            </a:r>
            <a:r>
              <a:rPr lang="en-US" dirty="0" err="1"/>
              <a:t>SignalR</a:t>
            </a:r>
            <a:r>
              <a:rPr lang="en-US" dirty="0"/>
              <a:t> message size limitations</a:t>
            </a:r>
          </a:p>
          <a:p>
            <a:r>
              <a:rPr lang="en-US" dirty="0"/>
              <a:t>Required parameters</a:t>
            </a:r>
          </a:p>
          <a:p>
            <a:r>
              <a:rPr lang="en-US" dirty="0"/>
              <a:t>Handle query string parameters</a:t>
            </a:r>
          </a:p>
          <a:p>
            <a:r>
              <a:rPr lang="en-US" dirty="0"/>
              <a:t>Influence the HTML head</a:t>
            </a:r>
          </a:p>
          <a:p>
            <a:r>
              <a:rPr lang="en-US" dirty="0"/>
              <a:t>SVG support</a:t>
            </a:r>
          </a:p>
        </p:txBody>
      </p:sp>
    </p:spTree>
    <p:extLst>
      <p:ext uri="{BB962C8B-B14F-4D97-AF65-F5344CB8AC3E}">
        <p14:creationId xmlns:p14="http://schemas.microsoft.com/office/powerpoint/2010/main" val="4234122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232D-50D9-4AE3-AA28-AEDEA85810DC}"/>
              </a:ext>
            </a:extLst>
          </p:cNvPr>
          <p:cNvSpPr>
            <a:spLocks noGrp="1"/>
          </p:cNvSpPr>
          <p:nvPr>
            <p:ph type="title"/>
          </p:nvPr>
        </p:nvSpPr>
        <p:spPr/>
        <p:txBody>
          <a:bodyPr/>
          <a:lstStyle/>
          <a:p>
            <a:r>
              <a:rPr lang="en-US" sz="4400" dirty="0"/>
              <a:t>What’s new in bUnit for .NET 6?</a:t>
            </a:r>
            <a:endParaRPr lang="en-US" dirty="0"/>
          </a:p>
        </p:txBody>
      </p:sp>
      <p:sp>
        <p:nvSpPr>
          <p:cNvPr id="3" name="Content Placeholder 2">
            <a:extLst>
              <a:ext uri="{FF2B5EF4-FFF2-40B4-BE49-F238E27FC236}">
                <a16:creationId xmlns:a16="http://schemas.microsoft.com/office/drawing/2014/main" id="{3E4BE0B1-926D-493D-B6C0-0361E9C47AC0}"/>
              </a:ext>
            </a:extLst>
          </p:cNvPr>
          <p:cNvSpPr>
            <a:spLocks noGrp="1"/>
          </p:cNvSpPr>
          <p:nvPr>
            <p:ph sz="half" idx="1"/>
          </p:nvPr>
        </p:nvSpPr>
        <p:spPr/>
        <p:txBody>
          <a:bodyPr>
            <a:normAutofit/>
          </a:bodyPr>
          <a:lstStyle/>
          <a:p>
            <a:r>
              <a:rPr lang="en-US" dirty="0"/>
              <a:t>.NET Hot (test) reload</a:t>
            </a:r>
          </a:p>
          <a:p>
            <a:r>
              <a:rPr lang="en-US" dirty="0"/>
              <a:t>State persistence during prerendering</a:t>
            </a:r>
          </a:p>
          <a:p>
            <a:r>
              <a:rPr lang="en-US" dirty="0"/>
              <a:t>Error boundaries</a:t>
            </a:r>
          </a:p>
          <a:p>
            <a:r>
              <a:rPr lang="en-US" dirty="0"/>
              <a:t>Native dependencies</a:t>
            </a:r>
          </a:p>
          <a:p>
            <a:r>
              <a:rPr lang="en-US" dirty="0"/>
              <a:t>Dynamic component rendering</a:t>
            </a:r>
          </a:p>
          <a:p>
            <a:pPr marL="0" indent="0">
              <a:buNone/>
            </a:pPr>
            <a:endParaRPr lang="en-US" dirty="0"/>
          </a:p>
        </p:txBody>
      </p:sp>
      <p:pic>
        <p:nvPicPr>
          <p:cNvPr id="4" name="Graphic 3">
            <a:extLst>
              <a:ext uri="{FF2B5EF4-FFF2-40B4-BE49-F238E27FC236}">
                <a16:creationId xmlns:a16="http://schemas.microsoft.com/office/drawing/2014/main" id="{8F4ED5AA-0A5A-40DD-9749-4ED8E8F032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55416" y="1690688"/>
            <a:ext cx="2590800" cy="2590800"/>
          </a:xfrm>
          <a:prstGeom prst="rect">
            <a:avLst/>
          </a:prstGeom>
        </p:spPr>
      </p:pic>
      <p:sp>
        <p:nvSpPr>
          <p:cNvPr id="5" name="Content Placeholder 4">
            <a:extLst>
              <a:ext uri="{FF2B5EF4-FFF2-40B4-BE49-F238E27FC236}">
                <a16:creationId xmlns:a16="http://schemas.microsoft.com/office/drawing/2014/main" id="{DD45D287-43EC-4A65-AFDC-30CC951A04C2}"/>
              </a:ext>
            </a:extLst>
          </p:cNvPr>
          <p:cNvSpPr>
            <a:spLocks noGrp="1"/>
          </p:cNvSpPr>
          <p:nvPr>
            <p:ph sz="half" idx="2"/>
          </p:nvPr>
        </p:nvSpPr>
        <p:spPr/>
        <p:txBody>
          <a:bodyPr>
            <a:normAutofit/>
          </a:bodyPr>
          <a:lstStyle/>
          <a:p>
            <a:r>
              <a:rPr lang="en-US" dirty="0"/>
              <a:t>Custom event </a:t>
            </a:r>
            <a:r>
              <a:rPr lang="en-US" dirty="0" err="1"/>
              <a:t>args</a:t>
            </a:r>
            <a:endParaRPr lang="en-US" dirty="0"/>
          </a:p>
          <a:p>
            <a:r>
              <a:rPr lang="en-US" dirty="0"/>
              <a:t>Focus on navigate</a:t>
            </a:r>
          </a:p>
          <a:p>
            <a:r>
              <a:rPr lang="en-US" dirty="0"/>
              <a:t>Handle query string parameters</a:t>
            </a:r>
          </a:p>
          <a:p>
            <a:r>
              <a:rPr lang="en-US" dirty="0"/>
              <a:t>Influence the HTML head</a:t>
            </a:r>
          </a:p>
          <a:p>
            <a:r>
              <a:rPr lang="en-US" dirty="0"/>
              <a:t>SVG support</a:t>
            </a:r>
          </a:p>
          <a:p>
            <a:endParaRPr lang="en-US" dirty="0"/>
          </a:p>
        </p:txBody>
      </p:sp>
    </p:spTree>
    <p:extLst>
      <p:ext uri="{BB962C8B-B14F-4D97-AF65-F5344CB8AC3E}">
        <p14:creationId xmlns:p14="http://schemas.microsoft.com/office/powerpoint/2010/main" val="2932921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Egil Hansen</a:t>
            </a:r>
          </a:p>
        </p:txBody>
      </p:sp>
    </p:spTree>
    <p:extLst>
      <p:ext uri="{BB962C8B-B14F-4D97-AF65-F5344CB8AC3E}">
        <p14:creationId xmlns:p14="http://schemas.microsoft.com/office/powerpoint/2010/main" val="3351983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564C-A228-4E97-85BC-C3010B5F1B0D}"/>
              </a:ext>
            </a:extLst>
          </p:cNvPr>
          <p:cNvSpPr>
            <a:spLocks noGrp="1"/>
          </p:cNvSpPr>
          <p:nvPr>
            <p:ph type="title"/>
          </p:nvPr>
        </p:nvSpPr>
        <p:spPr>
          <a:xfrm>
            <a:off x="831850" y="1028701"/>
            <a:ext cx="10515600" cy="1763486"/>
          </a:xfrm>
        </p:spPr>
        <p:txBody>
          <a:bodyPr>
            <a:normAutofit fontScale="90000"/>
          </a:bodyPr>
          <a:lstStyle/>
          <a:p>
            <a:pPr algn="ctr">
              <a:lnSpc>
                <a:spcPct val="120000"/>
              </a:lnSpc>
            </a:pPr>
            <a:r>
              <a:rPr lang="en-US" sz="4400" dirty="0"/>
              <a:t>🙏</a:t>
            </a:r>
            <a:r>
              <a:rPr lang="en-US" sz="4800" dirty="0"/>
              <a:t>Thanks for joining! 🙏</a:t>
            </a:r>
            <a:br>
              <a:rPr lang="en-US" sz="4800" dirty="0"/>
            </a:br>
            <a:r>
              <a:rPr lang="en-US" sz="4800" dirty="0"/>
              <a:t>🙋‍♀️Questions? 🙋‍♂️</a:t>
            </a:r>
            <a:endParaRPr lang="da-DK" sz="4800" dirty="0">
              <a:solidFill>
                <a:schemeClr val="accent5">
                  <a:lumMod val="40000"/>
                  <a:lumOff val="60000"/>
                </a:schemeClr>
              </a:solidFill>
            </a:endParaRPr>
          </a:p>
        </p:txBody>
      </p:sp>
      <p:sp>
        <p:nvSpPr>
          <p:cNvPr id="4" name="Text Placeholder 3">
            <a:extLst>
              <a:ext uri="{FF2B5EF4-FFF2-40B4-BE49-F238E27FC236}">
                <a16:creationId xmlns:a16="http://schemas.microsoft.com/office/drawing/2014/main" id="{00C56BA0-B43B-479A-A8DA-8B3EA0B607D6}"/>
              </a:ext>
            </a:extLst>
          </p:cNvPr>
          <p:cNvSpPr>
            <a:spLocks noGrp="1"/>
          </p:cNvSpPr>
          <p:nvPr>
            <p:ph type="body" idx="1"/>
          </p:nvPr>
        </p:nvSpPr>
        <p:spPr>
          <a:xfrm>
            <a:off x="831850" y="3518808"/>
            <a:ext cx="5264150" cy="2432956"/>
          </a:xfrm>
        </p:spPr>
        <p:txBody>
          <a:bodyPr>
            <a:normAutofit/>
          </a:bodyPr>
          <a:lstStyle/>
          <a:p>
            <a:r>
              <a:rPr lang="en-US" dirty="0"/>
              <a:t>Learn more at: </a:t>
            </a:r>
            <a:r>
              <a:rPr lang="en-US" dirty="0" err="1">
                <a:solidFill>
                  <a:schemeClr val="accent5">
                    <a:lumMod val="40000"/>
                    <a:lumOff val="60000"/>
                  </a:schemeClr>
                </a:solidFill>
              </a:rPr>
              <a:t>bUnit.dev</a:t>
            </a:r>
            <a:endParaRPr lang="en-US" dirty="0"/>
          </a:p>
          <a:p>
            <a:r>
              <a:rPr lang="en-US" dirty="0"/>
              <a:t>Twitter: </a:t>
            </a:r>
            <a:r>
              <a:rPr lang="en-US" dirty="0">
                <a:solidFill>
                  <a:schemeClr val="accent5">
                    <a:lumMod val="40000"/>
                    <a:lumOff val="60000"/>
                  </a:schemeClr>
                </a:solidFill>
              </a:rPr>
              <a:t>@EgilHansen</a:t>
            </a:r>
          </a:p>
          <a:p>
            <a:r>
              <a:rPr lang="en-US" dirty="0" err="1"/>
              <a:t>Gitter</a:t>
            </a:r>
            <a:r>
              <a:rPr lang="en-US" dirty="0"/>
              <a:t> chat: </a:t>
            </a:r>
            <a:r>
              <a:rPr lang="en-US" dirty="0">
                <a:solidFill>
                  <a:schemeClr val="accent5">
                    <a:lumMod val="40000"/>
                    <a:lumOff val="60000"/>
                  </a:schemeClr>
                </a:solidFill>
              </a:rPr>
              <a:t>gitter.im/egil/</a:t>
            </a:r>
            <a:r>
              <a:rPr lang="en-US" dirty="0" err="1">
                <a:solidFill>
                  <a:schemeClr val="accent5">
                    <a:lumMod val="40000"/>
                    <a:lumOff val="60000"/>
                  </a:schemeClr>
                </a:solidFill>
              </a:rPr>
              <a:t>bunit</a:t>
            </a:r>
            <a:endParaRPr lang="en-US" dirty="0">
              <a:solidFill>
                <a:schemeClr val="accent5">
                  <a:lumMod val="40000"/>
                  <a:lumOff val="60000"/>
                </a:schemeClr>
              </a:solidFill>
            </a:endParaRPr>
          </a:p>
          <a:p>
            <a:r>
              <a:rPr lang="en-US" dirty="0"/>
              <a:t>Twitch show:</a:t>
            </a:r>
            <a:r>
              <a:rPr lang="en-US" b="1" dirty="0">
                <a:solidFill>
                  <a:schemeClr val="accent1">
                    <a:lumMod val="60000"/>
                    <a:lumOff val="40000"/>
                  </a:schemeClr>
                </a:solidFill>
              </a:rPr>
              <a:t> </a:t>
            </a:r>
            <a:r>
              <a:rPr lang="en-US" dirty="0">
                <a:solidFill>
                  <a:schemeClr val="accent5">
                    <a:lumMod val="40000"/>
                    <a:lumOff val="60000"/>
                  </a:schemeClr>
                </a:solidFill>
              </a:rPr>
              <a:t>twitch.tv/</a:t>
            </a:r>
            <a:r>
              <a:rPr lang="en-US" dirty="0" err="1">
                <a:solidFill>
                  <a:schemeClr val="accent5">
                    <a:lumMod val="40000"/>
                    <a:lumOff val="60000"/>
                  </a:schemeClr>
                </a:solidFill>
              </a:rPr>
              <a:t>EgilHansen</a:t>
            </a:r>
            <a:endParaRPr lang="en-US" dirty="0">
              <a:solidFill>
                <a:schemeClr val="accent5">
                  <a:lumMod val="40000"/>
                  <a:lumOff val="60000"/>
                </a:schemeClr>
              </a:solidFill>
            </a:endParaRPr>
          </a:p>
          <a:p>
            <a:r>
              <a:rPr lang="en-US" dirty="0"/>
              <a:t>GitHub: </a:t>
            </a:r>
            <a:r>
              <a:rPr lang="en-US" dirty="0">
                <a:solidFill>
                  <a:schemeClr val="accent5">
                    <a:lumMod val="40000"/>
                    <a:lumOff val="60000"/>
                  </a:schemeClr>
                </a:solidFill>
              </a:rPr>
              <a:t>github.com/</a:t>
            </a:r>
            <a:r>
              <a:rPr lang="en-US" dirty="0" err="1">
                <a:solidFill>
                  <a:schemeClr val="accent5">
                    <a:lumMod val="40000"/>
                    <a:lumOff val="60000"/>
                  </a:schemeClr>
                </a:solidFill>
              </a:rPr>
              <a:t>egil</a:t>
            </a:r>
            <a:endParaRPr lang="en-US" dirty="0">
              <a:solidFill>
                <a:schemeClr val="accent5">
                  <a:lumMod val="40000"/>
                  <a:lumOff val="60000"/>
                </a:schemeClr>
              </a:solidFill>
            </a:endParaRPr>
          </a:p>
        </p:txBody>
      </p:sp>
      <p:sp>
        <p:nvSpPr>
          <p:cNvPr id="5" name="Rectangle: Rounded Corners 4">
            <a:extLst>
              <a:ext uri="{FF2B5EF4-FFF2-40B4-BE49-F238E27FC236}">
                <a16:creationId xmlns:a16="http://schemas.microsoft.com/office/drawing/2014/main" id="{749EFFD3-B61A-44FE-B89A-77624F3D9BBB}"/>
              </a:ext>
            </a:extLst>
          </p:cNvPr>
          <p:cNvSpPr/>
          <p:nvPr/>
        </p:nvSpPr>
        <p:spPr>
          <a:xfrm>
            <a:off x="7028761" y="3635566"/>
            <a:ext cx="3899972" cy="1763486"/>
          </a:xfrm>
          <a:prstGeom prst="roundRect">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D75EDA54-E910-4486-BFDD-93391B1F5D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61"/>
          <a:stretch/>
        </p:blipFill>
        <p:spPr bwMode="auto">
          <a:xfrm>
            <a:off x="9147804" y="3774557"/>
            <a:ext cx="1589823" cy="14616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E853E15-BFD6-414B-B38F-89BB9E5FB1D2}"/>
              </a:ext>
            </a:extLst>
          </p:cNvPr>
          <p:cNvSpPr txBox="1"/>
          <p:nvPr/>
        </p:nvSpPr>
        <p:spPr>
          <a:xfrm>
            <a:off x="7989203" y="5459967"/>
            <a:ext cx="1999265" cy="369332"/>
          </a:xfrm>
          <a:prstGeom prst="rect">
            <a:avLst/>
          </a:prstGeom>
          <a:noFill/>
        </p:spPr>
        <p:txBody>
          <a:bodyPr wrap="none" rtlCol="0">
            <a:spAutoFit/>
          </a:bodyPr>
          <a:lstStyle/>
          <a:p>
            <a:r>
              <a:rPr lang="en-US" dirty="0"/>
              <a:t>Sponsor shout-out!</a:t>
            </a:r>
            <a:endParaRPr lang="da-DK" dirty="0"/>
          </a:p>
        </p:txBody>
      </p:sp>
      <p:pic>
        <p:nvPicPr>
          <p:cNvPr id="1036" name="Picture 12" descr="Syncfusion Walkin Interviews | Freshers | Software Developer - Walkin  Interview for Freshers- Govt Job Notifications">
            <a:extLst>
              <a:ext uri="{FF2B5EF4-FFF2-40B4-BE49-F238E27FC236}">
                <a16:creationId xmlns:a16="http://schemas.microsoft.com/office/drawing/2014/main" id="{989D8759-0CCF-4CFF-B68D-610B30502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7027" y="3774557"/>
            <a:ext cx="1581171" cy="1461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4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596</TotalTime>
  <Words>1038</Words>
  <Application>Microsoft Office PowerPoint</Application>
  <PresentationFormat>Widescreen</PresentationFormat>
  <Paragraphs>116</Paragraphs>
  <Slides>38</Slides>
  <Notes>7</Notes>
  <HiddenSlides>13</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38</vt:i4>
      </vt:variant>
    </vt:vector>
  </HeadingPairs>
  <TitlesOfParts>
    <vt:vector size="45" baseType="lpstr">
      <vt:lpstr>Open Sans</vt:lpstr>
      <vt:lpstr>Calibri</vt:lpstr>
      <vt:lpstr>Arial</vt:lpstr>
      <vt:lpstr>Consolas</vt:lpstr>
      <vt:lpstr>1_Office Theme</vt:lpstr>
      <vt:lpstr>3_Office Theme</vt:lpstr>
      <vt:lpstr>2_Office Theme</vt:lpstr>
      <vt:lpstr>PowerPoint Presentation</vt:lpstr>
      <vt:lpstr>What’s new in bUnit for .NET 6  </vt:lpstr>
      <vt:lpstr>Hi, I’m Egil👋                        @EgilHansen</vt:lpstr>
      <vt:lpstr>Disclaimer 🤚</vt:lpstr>
      <vt:lpstr>What is bUnit?</vt:lpstr>
      <vt:lpstr>What’s new in Blazor for .NET 6?</vt:lpstr>
      <vt:lpstr>What’s new in bUnit for .NET 6?</vt:lpstr>
      <vt:lpstr>Demo</vt:lpstr>
      <vt:lpstr>🙏Thanks for joining! 🙏 🙋‍♀️Questions?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Announcemnet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bUnit for .NET 6</dc:title>
  <dc:creator>egh@delegate.dk</dc:creator>
  <cp:lastModifiedBy>Egil Hansen</cp:lastModifiedBy>
  <cp:revision>3</cp:revision>
  <dcterms:created xsi:type="dcterms:W3CDTF">2020-08-18T20:47:27Z</dcterms:created>
  <dcterms:modified xsi:type="dcterms:W3CDTF">2021-11-10T21:53:34Z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